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“How Gentle God’s Command”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How gentle God’s command!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How kind His precepts are!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Come, cast your burdens on the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trust His constant care.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bounty will provide;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saints securely dwell;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hand which bears creation up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Will guard His children well.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“How Gentle God’s Command”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Why should this anxious load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Press down your weary mind?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seek your heavenly Fathers throne,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peace and comfort find.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goodness stands approved,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Unchanged from day to day;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I’ll drop my burden at His feet,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bear a song away.</a:t>
            </a:r>
          </a:p>
        </p:txBody>
      </p:sp>
    </p:spTree>
    <p:extLst>
      <p:ext uri="{BB962C8B-B14F-4D97-AF65-F5344CB8AC3E}">
        <p14:creationId xmlns:p14="http://schemas.microsoft.com/office/powerpoint/2010/main" val="227074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2020-08-30T16:00:02Z</dcterms:modified>
</cp:coreProperties>
</file>