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“I’m Pressing on the Upward Way”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20198"/>
            <a:ext cx="1219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I’m pressing on the upward way;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New heights I’m gaining every day!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Still praying as I’m onward bound,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“Lord, plant my feet on higher ground.”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Lord, lift me up and let me stand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By faith on heaven’s table-land--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 higher plane than I have found;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Lord, plant my feet on higher ground.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“I’m Pressing on the Upward Way”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20198"/>
            <a:ext cx="1219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My heart has no desire to stay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Where doubts arise and fears dismay;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Though some may dwell where these abound,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My prayer, my aim is higher ground.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Lord, lift me up and let me stand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By faith on heaven’s table-land--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 higher plane than I have found;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Lord, plant my feet on higher ground.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6599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“I’m Pressing on the Upward Way”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20198"/>
            <a:ext cx="1219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 want to live above the world,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Though Satan’s darts at me are hurled;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faith has caught the joyful sound,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song of saints on higher ground.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Lord, lift me up and let me stand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By faith on heaven’s table-land--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 higher plane than I have found;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Lord, plant my feet on higher ground.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91338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“I’m Pressing on the Upward Way”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20198"/>
            <a:ext cx="1219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 want to scale the utmost height,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catch a gleam of glory bright,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But still I’ll pray ‘til heaven I’ve found,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“Lord, lead me onto higher ground.”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Lord, lift me up and let me stand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By faith on heaven’s table-land--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 higher plane than I have found;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Lord, plant my feet on higher ground.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91868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289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46</cp:revision>
  <dcterms:created xsi:type="dcterms:W3CDTF">2017-06-11T14:47:46Z</dcterms:created>
  <dcterms:modified xsi:type="dcterms:W3CDTF">2020-08-30T16:02:47Z</dcterms:modified>
</cp:coreProperties>
</file>