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" y="5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“How Firm a Foundation”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092452"/>
            <a:ext cx="12192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How firm a foundation,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ye saints of the Lord,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Is laid for your faith in His excellent word;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What more can he say than to you He hath said,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Who unto the Savior for refuge have fled;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Who unto the Savior for refuge have fled?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“How Firm a Foundation”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186152"/>
            <a:ext cx="12192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In every condition– in sickness, in health,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In poverty’s vale or abounding in wealth;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At home or abroad, on the land or the sea;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As thy days may demand so thy succor shall be;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As thy days may demand so thy succor shall be.</a:t>
            </a:r>
          </a:p>
        </p:txBody>
      </p:sp>
    </p:spTree>
    <p:extLst>
      <p:ext uri="{BB962C8B-B14F-4D97-AF65-F5344CB8AC3E}">
        <p14:creationId xmlns:p14="http://schemas.microsoft.com/office/powerpoint/2010/main" val="531454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“How Firm a Foundation”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022944"/>
            <a:ext cx="12192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Fear not, I am with thee; Oh, be not dismayed,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For I am thy God, and will still give thee aid;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I’ll strengthen thee, help thee,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cause thee to stand,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Upheld by my righteous, omnipotent hand;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Upheld by my righteous, omnipotent hand.</a:t>
            </a:r>
          </a:p>
        </p:txBody>
      </p:sp>
    </p:spTree>
    <p:extLst>
      <p:ext uri="{BB962C8B-B14F-4D97-AF65-F5344CB8AC3E}">
        <p14:creationId xmlns:p14="http://schemas.microsoft.com/office/powerpoint/2010/main" val="402641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“How Firm a Foundation”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022944"/>
            <a:ext cx="12192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The soul that on Jesus still leans for repose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 will not, I cannot desert to His foes;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That soul, though all hell should 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endeavor to shake,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I’ll never, no never, no never forsake;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I’ll never, no never, no never forsake!</a:t>
            </a:r>
          </a:p>
        </p:txBody>
      </p:sp>
    </p:spTree>
    <p:extLst>
      <p:ext uri="{BB962C8B-B14F-4D97-AF65-F5344CB8AC3E}">
        <p14:creationId xmlns:p14="http://schemas.microsoft.com/office/powerpoint/2010/main" val="3645991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234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Assistant</vt:lpstr>
      <vt:lpstr>Assistant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 Branch</cp:lastModifiedBy>
  <cp:revision>52</cp:revision>
  <dcterms:created xsi:type="dcterms:W3CDTF">2017-06-11T14:47:46Z</dcterms:created>
  <dcterms:modified xsi:type="dcterms:W3CDTF">2020-08-30T16:03:52Z</dcterms:modified>
</cp:coreProperties>
</file>