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“Open My Eyes, Oh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613118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Open my eyes, oh Lord, That I may see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Whatever glimpse of truth Thou has for me.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Without Thy guiding help I shall not see;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Open my eyes oh Lord, illumine me.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“Open My Eyes, Oh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709371"/>
            <a:ext cx="1219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Onward I go, Oh Lord, on Zion’s way,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Read to meet the call of each new day.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New frontiers beckon me, known but to Thee,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as I go, I’ll pray “Lord, lead Thou me!”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3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56</cp:revision>
  <dcterms:created xsi:type="dcterms:W3CDTF">2017-06-11T14:47:46Z</dcterms:created>
  <dcterms:modified xsi:type="dcterms:W3CDTF">2020-08-30T16:07:10Z</dcterms:modified>
</cp:coreProperties>
</file>