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</a:t>
            </a:r>
            <a:r>
              <a:rPr lang="en-US" sz="3200" u="sng" dirty="0" err="1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Saviour</a:t>
            </a:r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, I Follow 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62753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Saviour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, I follow on,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Guided by Thee,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Seeing not yet the hand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That leadeth me;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Hushed be my heart, and still,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Feat I no further ill;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Only to meet Thy will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My will shall be.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</a:t>
            </a:r>
            <a:r>
              <a:rPr lang="en-US" sz="3200" u="sng" dirty="0" err="1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Saviour</a:t>
            </a:r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, I Follow 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Riven the rock for me,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Thirst to relieve,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Manna from heaven falls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Fresh every eve;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Never a want severe</a:t>
            </a:r>
          </a:p>
          <a:p>
            <a:pPr algn="ctr"/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Causeth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my eye a tear,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But Thou dost whisper near,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“Only believe.”</a:t>
            </a:r>
          </a:p>
        </p:txBody>
      </p:sp>
    </p:spTree>
    <p:extLst>
      <p:ext uri="{BB962C8B-B14F-4D97-AF65-F5344CB8AC3E}">
        <p14:creationId xmlns:p14="http://schemas.microsoft.com/office/powerpoint/2010/main" val="151955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</a:t>
            </a:r>
            <a:r>
              <a:rPr lang="en-US" sz="3200" u="sng" dirty="0" err="1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Saviour</a:t>
            </a:r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, I Follow 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Saviour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, I long to walk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Closer with Thee;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Led by Thy guiding hand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Ever to be;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Constantly near Thy side,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Quickened and purified,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Living for Him who died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Freely for me.</a:t>
            </a:r>
          </a:p>
        </p:txBody>
      </p:sp>
    </p:spTree>
    <p:extLst>
      <p:ext uri="{BB962C8B-B14F-4D97-AF65-F5344CB8AC3E}">
        <p14:creationId xmlns:p14="http://schemas.microsoft.com/office/powerpoint/2010/main" val="1271068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139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61</cp:revision>
  <dcterms:created xsi:type="dcterms:W3CDTF">2017-06-11T14:47:46Z</dcterms:created>
  <dcterms:modified xsi:type="dcterms:W3CDTF">2020-08-30T16:08:08Z</dcterms:modified>
</cp:coreProperties>
</file>