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“In Thy Name, O Lord, Assembling”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Thy name, O Lord, assembling,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We, Thy people, now draw near;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us to rejoice with trembling;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Speak, and let Thy servants hear—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Hear with meekness,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Hear Thy word with Godly fear;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Hear with meekness,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Hear Thy word with Godly fear.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“In Thy Name, O Lord, Assembling”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our days on Earth are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lengthed</a:t>
            </a:r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May we give them, Lord, to Thee;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Cheered by hope, and daily strengthened,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would run, nor weary be,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Thy glory,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Without clouds, in heaven we see;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Thy glory,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Without clouds, in heaven we see.</a:t>
            </a:r>
          </a:p>
        </p:txBody>
      </p:sp>
    </p:spTree>
    <p:extLst>
      <p:ext uri="{BB962C8B-B14F-4D97-AF65-F5344CB8AC3E}">
        <p14:creationId xmlns:p14="http://schemas.microsoft.com/office/powerpoint/2010/main" val="383591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“In Thy Name, O Lord, Assembling”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 in worship purer, sweeter,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Thy people shall adore,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Tasting of enjoyment greater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Than they could conceive before—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Full enjoyment,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Holy bliss forevermore;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Full enjoyment,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Holy bliss forevermore.</a:t>
            </a:r>
          </a:p>
        </p:txBody>
      </p:sp>
    </p:spTree>
    <p:extLst>
      <p:ext uri="{BB962C8B-B14F-4D97-AF65-F5344CB8AC3E}">
        <p14:creationId xmlns:p14="http://schemas.microsoft.com/office/powerpoint/2010/main" val="288062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23</cp:revision>
  <dcterms:created xsi:type="dcterms:W3CDTF">2017-06-11T14:47:46Z</dcterms:created>
  <dcterms:modified xsi:type="dcterms:W3CDTF">2020-08-02T15:56:20Z</dcterms:modified>
</cp:coreProperties>
</file>