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There’s an old, old path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 the sun shines through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Life’s dark storm clouds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its home of blue,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this old, old path,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made strangely sweet,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the touch divine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Find the old, old path,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‘Twill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be ever new,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walks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way with you,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this old, old path,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made strangely sweet,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the touch divine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203853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this old, old path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my friends most dear,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 walk with them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angels near,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this old, old path,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made strangely sweet,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the touch divine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29358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an old, old path,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Shadowed vales between,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Yet I fearless walk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Nazerene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this old, old path,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made strangely sweet,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the touch divine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312556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58</cp:revision>
  <dcterms:created xsi:type="dcterms:W3CDTF">2017-06-11T14:47:46Z</dcterms:created>
  <dcterms:modified xsi:type="dcterms:W3CDTF">2020-08-30T16:09:12Z</dcterms:modified>
</cp:coreProperties>
</file>