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“With Thankful Hearts”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8800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thankful hearts we meet, O Lord,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sing Thy praise, to hear Thy word.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seek Thy face in earnest prayer,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cast on Thee each earthly care.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Dear Shepherd of Thy chosen flock,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people’s shield, Their shadowing rock,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Once more we meet to hear Thy voice,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Once more before Thee to rejoice.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“With Thankful Hearts”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13118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presence, Savior, now we seek,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Confirm the strong, sustain the weak;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Way-worn and tired we hither come;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Give us a foretaste of our home.</a:t>
            </a:r>
          </a:p>
        </p:txBody>
      </p:sp>
    </p:spTree>
    <p:extLst>
      <p:ext uri="{BB962C8B-B14F-4D97-AF65-F5344CB8AC3E}">
        <p14:creationId xmlns:p14="http://schemas.microsoft.com/office/powerpoint/2010/main" val="20044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17</cp:revision>
  <dcterms:created xsi:type="dcterms:W3CDTF">2017-06-11T14:47:46Z</dcterms:created>
  <dcterms:modified xsi:type="dcterms:W3CDTF">2020-08-02T16:00:40Z</dcterms:modified>
</cp:coreProperties>
</file>