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“Jesus Calls 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5224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Jesus calls us o’er the tumult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our life’s wild, restless sea;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Day by day, His voice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resoundeth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Saying, “Christian, follow me.”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 of old, apostles heard it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the Galilean lake,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Turned from home and toil and kindred,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Leaving all for Jesus’ sake.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“Jesus Calls 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Jesus calls us from the worship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the vain world’s golden store,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From each idol that would keep us,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Saying, “Christian, love me more.”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our joys and in our sorrows,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Days of toil and hours of ease,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Still He calls, in cares and pleasures,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“Christian love me more than these.”</a:t>
            </a:r>
          </a:p>
        </p:txBody>
      </p:sp>
    </p:spTree>
    <p:extLst>
      <p:ext uri="{BB962C8B-B14F-4D97-AF65-F5344CB8AC3E}">
        <p14:creationId xmlns:p14="http://schemas.microsoft.com/office/powerpoint/2010/main" val="184090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“Jesus Calls 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13118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Jesus calls us!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Thy mercies,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Saviour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may we hear Thy call,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Give our hearts to Thine obedience,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Serve and love Thee best of all.</a:t>
            </a:r>
          </a:p>
        </p:txBody>
      </p:sp>
    </p:spTree>
    <p:extLst>
      <p:ext uri="{BB962C8B-B14F-4D97-AF65-F5344CB8AC3E}">
        <p14:creationId xmlns:p14="http://schemas.microsoft.com/office/powerpoint/2010/main" val="272814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167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42</cp:revision>
  <dcterms:created xsi:type="dcterms:W3CDTF">2017-06-11T14:47:46Z</dcterms:created>
  <dcterms:modified xsi:type="dcterms:W3CDTF">2020-07-19T14:53:54Z</dcterms:modified>
</cp:coreProperties>
</file>