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1302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Oh, worship the King,</a:t>
            </a:r>
          </a:p>
          <a:p>
            <a:r>
              <a:rPr lang="en-US" dirty="0"/>
              <a:t>All glorious above,</a:t>
            </a:r>
          </a:p>
          <a:p>
            <a:r>
              <a:rPr lang="en-US" dirty="0"/>
              <a:t>Oh, gratefully sing</a:t>
            </a:r>
          </a:p>
          <a:p>
            <a:r>
              <a:rPr lang="en-US" dirty="0"/>
              <a:t>His power and His love;</a:t>
            </a:r>
          </a:p>
          <a:p>
            <a:endParaRPr lang="en-US" dirty="0"/>
          </a:p>
          <a:p>
            <a:r>
              <a:rPr lang="en-US" dirty="0"/>
              <a:t>Our Shield and Defender, </a:t>
            </a:r>
          </a:p>
          <a:p>
            <a:r>
              <a:rPr lang="en-US" dirty="0"/>
              <a:t>the Ancient of Days,</a:t>
            </a:r>
          </a:p>
          <a:p>
            <a:r>
              <a:rPr lang="en-US" dirty="0"/>
              <a:t>Pavilioned in splendor</a:t>
            </a:r>
          </a:p>
          <a:p>
            <a:r>
              <a:rPr lang="en-US" dirty="0"/>
              <a:t>And girded with praise.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8050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Oh, tell of His might,</a:t>
            </a:r>
          </a:p>
          <a:p>
            <a:r>
              <a:rPr lang="en-US" dirty="0"/>
              <a:t>Oh sing of His grace,</a:t>
            </a:r>
          </a:p>
          <a:p>
            <a:r>
              <a:rPr lang="en-US" dirty="0"/>
              <a:t>Whose robe is the light,</a:t>
            </a:r>
          </a:p>
          <a:p>
            <a:r>
              <a:rPr lang="en-US" dirty="0"/>
              <a:t>Whose canopy, space;</a:t>
            </a:r>
          </a:p>
          <a:p>
            <a:endParaRPr lang="en-US" dirty="0"/>
          </a:p>
          <a:p>
            <a:r>
              <a:rPr lang="en-US" dirty="0"/>
              <a:t>His chariots of wrath </a:t>
            </a:r>
          </a:p>
          <a:p>
            <a:r>
              <a:rPr lang="en-US" dirty="0"/>
              <a:t>the deep thunder-clouds form,</a:t>
            </a:r>
          </a:p>
          <a:p>
            <a:r>
              <a:rPr lang="en-US" dirty="0"/>
              <a:t>And dark is His path</a:t>
            </a:r>
          </a:p>
          <a:p>
            <a:r>
              <a:rPr lang="en-US" dirty="0"/>
              <a:t>On the wings of the storm.</a:t>
            </a:r>
          </a:p>
        </p:txBody>
      </p:sp>
    </p:spTree>
    <p:extLst>
      <p:ext uri="{BB962C8B-B14F-4D97-AF65-F5344CB8AC3E}">
        <p14:creationId xmlns:p14="http://schemas.microsoft.com/office/powerpoint/2010/main" val="20804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1302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Thy bountiful care</a:t>
            </a:r>
          </a:p>
          <a:p>
            <a:r>
              <a:rPr lang="en-US" dirty="0"/>
              <a:t>What tongue can recite?</a:t>
            </a:r>
          </a:p>
          <a:p>
            <a:r>
              <a:rPr lang="en-US" dirty="0"/>
              <a:t>It breathes in the air,</a:t>
            </a:r>
          </a:p>
          <a:p>
            <a:r>
              <a:rPr lang="en-US" dirty="0"/>
              <a:t>It shines in the light,</a:t>
            </a:r>
          </a:p>
          <a:p>
            <a:endParaRPr lang="en-US" dirty="0"/>
          </a:p>
          <a:p>
            <a:r>
              <a:rPr lang="en-US" dirty="0"/>
              <a:t>It streams from the hills, </a:t>
            </a:r>
          </a:p>
          <a:p>
            <a:r>
              <a:rPr lang="en-US" dirty="0"/>
              <a:t>it descends to the plain,</a:t>
            </a:r>
          </a:p>
          <a:p>
            <a:r>
              <a:rPr lang="en-US" dirty="0"/>
              <a:t>And sweetly distills</a:t>
            </a:r>
          </a:p>
          <a:p>
            <a:r>
              <a:rPr lang="en-US" dirty="0"/>
              <a:t>In the dew and the rain.</a:t>
            </a:r>
          </a:p>
        </p:txBody>
      </p:sp>
    </p:spTree>
    <p:extLst>
      <p:ext uri="{BB962C8B-B14F-4D97-AF65-F5344CB8AC3E}">
        <p14:creationId xmlns:p14="http://schemas.microsoft.com/office/powerpoint/2010/main" val="1740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1302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Frail children of dust,</a:t>
            </a:r>
          </a:p>
          <a:p>
            <a:r>
              <a:rPr lang="en-US" dirty="0"/>
              <a:t>And feeble as frail,</a:t>
            </a:r>
          </a:p>
          <a:p>
            <a:r>
              <a:rPr lang="en-US" dirty="0"/>
              <a:t>In Thee do we trust,</a:t>
            </a:r>
          </a:p>
          <a:p>
            <a:r>
              <a:rPr lang="en-US" dirty="0"/>
              <a:t>Nor find Thee to fail.</a:t>
            </a:r>
          </a:p>
          <a:p>
            <a:endParaRPr lang="en-US" dirty="0"/>
          </a:p>
          <a:p>
            <a:r>
              <a:rPr lang="en-US" dirty="0"/>
              <a:t>Thy mercies how tender,</a:t>
            </a:r>
          </a:p>
          <a:p>
            <a:r>
              <a:rPr lang="en-US" dirty="0"/>
              <a:t>How firm to the end;</a:t>
            </a:r>
          </a:p>
          <a:p>
            <a:r>
              <a:rPr lang="en-US" dirty="0"/>
              <a:t>Our Maker, Defender,</a:t>
            </a:r>
          </a:p>
          <a:p>
            <a:r>
              <a:rPr lang="en-US" dirty="0"/>
              <a:t>Redeemer, and Friend!</a:t>
            </a:r>
          </a:p>
        </p:txBody>
      </p:sp>
    </p:spTree>
    <p:extLst>
      <p:ext uri="{BB962C8B-B14F-4D97-AF65-F5344CB8AC3E}">
        <p14:creationId xmlns:p14="http://schemas.microsoft.com/office/powerpoint/2010/main" val="11248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28</cp:revision>
  <dcterms:created xsi:type="dcterms:W3CDTF">2017-06-11T14:47:46Z</dcterms:created>
  <dcterms:modified xsi:type="dcterms:W3CDTF">2020-05-03T14:55:43Z</dcterms:modified>
</cp:coreProperties>
</file>