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46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God’s most holy presence,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meet in one accord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grasp the hand of friendship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learn of Christ, our Lord.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leave the week behind 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all its toil and strain,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grateful hearts to welcome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Sabbath once again.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156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worship will be fruitless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all our prayers in vain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If, holding this day sacred,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make the week profane.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every daily duty,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High purpose we must show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And, as we hope for heaven,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Make earth a heaven below.</a:t>
            </a:r>
          </a:p>
        </p:txBody>
      </p:sp>
    </p:spTree>
    <p:extLst>
      <p:ext uri="{BB962C8B-B14F-4D97-AF65-F5344CB8AC3E}">
        <p14:creationId xmlns:p14="http://schemas.microsoft.com/office/powerpoint/2010/main" val="9721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431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we but love Thee truly,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love is not confined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Thee but grows expansive,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Embracing all mankind.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in mutual service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all–abroad, at home—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share the conquering travail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makes Thy Kingdom come.</a:t>
            </a:r>
          </a:p>
        </p:txBody>
      </p:sp>
    </p:spTree>
    <p:extLst>
      <p:ext uri="{BB962C8B-B14F-4D97-AF65-F5344CB8AC3E}">
        <p14:creationId xmlns:p14="http://schemas.microsoft.com/office/powerpoint/2010/main" val="370195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28</cp:revision>
  <dcterms:created xsi:type="dcterms:W3CDTF">2017-06-11T14:47:46Z</dcterms:created>
  <dcterms:modified xsi:type="dcterms:W3CDTF">2020-05-31T15:13:27Z</dcterms:modified>
</cp:coreProperties>
</file>