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“Send Forth Thy Light, O Zion!”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Send forth thy light, O Zion!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Out from thy towers shall go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radiant beams a people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tune with God can know.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Upborne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by higher concepts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Of God’s eternal plan,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shine afar the guidelights,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Revealing God to man.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“Send Forth Thy Light, O Zion!”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Send forth thy love, O Zion!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Thou hast been called apart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make on earth incarnate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love in God’s own heart,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only saints outreaching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those their lives can bless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Shall dwell in the protection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Of Zion’s holiness.</a:t>
            </a:r>
          </a:p>
        </p:txBody>
      </p:sp>
    </p:spTree>
    <p:extLst>
      <p:ext uri="{BB962C8B-B14F-4D97-AF65-F5344CB8AC3E}">
        <p14:creationId xmlns:p14="http://schemas.microsoft.com/office/powerpoint/2010/main" val="3983165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“Send Forth Thy Light, O Zion!”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Send forth thy life, O Zion!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Not for thyself alone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Have come lifegiving powers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By which the soul has grown.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Out from the city glorious,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Well-skilled in hand and mind.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Shall go the heart-born service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That will unite mankind.</a:t>
            </a:r>
          </a:p>
        </p:txBody>
      </p:sp>
    </p:spTree>
    <p:extLst>
      <p:ext uri="{BB962C8B-B14F-4D97-AF65-F5344CB8AC3E}">
        <p14:creationId xmlns:p14="http://schemas.microsoft.com/office/powerpoint/2010/main" val="4079424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162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40</cp:revision>
  <dcterms:created xsi:type="dcterms:W3CDTF">2017-06-11T14:47:46Z</dcterms:created>
  <dcterms:modified xsi:type="dcterms:W3CDTF">2020-07-12T16:40:55Z</dcterms:modified>
</cp:coreProperties>
</file>