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“Sovereign and Transforming Grace”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886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Sovereign and Transforming Grace!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invoke Thy quickening power;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Reign the spirit of this place;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Bless the purpose of this hour.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Holy and Creative Light!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invoke Thy kindling ray;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Dawn upon our spirits’ night;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Turn our darkness into day.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“Sovereign and Transforming Grace”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the anxious soul impart,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Hope, all other hopes above;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Stir the dull and hardened heart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a longing and a love.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Work in all, in all renew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Day by day the life divine;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our wills to Thee subdue;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our hearts to Thee incline.</a:t>
            </a:r>
          </a:p>
        </p:txBody>
      </p:sp>
    </p:spTree>
    <p:extLst>
      <p:ext uri="{BB962C8B-B14F-4D97-AF65-F5344CB8AC3E}">
        <p14:creationId xmlns:p14="http://schemas.microsoft.com/office/powerpoint/2010/main" val="391336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49</cp:revision>
  <dcterms:created xsi:type="dcterms:W3CDTF">2017-06-11T14:47:46Z</dcterms:created>
  <dcterms:modified xsi:type="dcterms:W3CDTF">2020-08-02T16:00:21Z</dcterms:modified>
</cp:coreProperties>
</file>