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“Hope of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428"/>
            <a:ext cx="12192000" cy="436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Hope of the world,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Christ of great compassion,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Speak to our fearful hearts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conflict rent.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Save us, Thy people,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consuming passion,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Who, by our own false hopes and aims,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spent.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“Hope of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428"/>
            <a:ext cx="12192000" cy="436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Hope of the world,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God’s gift from highest heaven,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Bringing to hungry souls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bread of life,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Still let Thy Spirit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Unto us be given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heal earth’s wounds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end her bitter strife.</a:t>
            </a:r>
          </a:p>
        </p:txBody>
      </p:sp>
    </p:spTree>
    <p:extLst>
      <p:ext uri="{BB962C8B-B14F-4D97-AF65-F5344CB8AC3E}">
        <p14:creationId xmlns:p14="http://schemas.microsoft.com/office/powerpoint/2010/main" val="1132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“Hope of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428"/>
            <a:ext cx="12192000" cy="436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Hope of the world,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Afoot on dusty highways,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Showing to wandering souls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path of light;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Walk Thou beside 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Lest the tempting byways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Lure us away from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endless night.</a:t>
            </a:r>
          </a:p>
        </p:txBody>
      </p:sp>
    </p:spTree>
    <p:extLst>
      <p:ext uri="{BB962C8B-B14F-4D97-AF65-F5344CB8AC3E}">
        <p14:creationId xmlns:p14="http://schemas.microsoft.com/office/powerpoint/2010/main" val="16530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“Hope of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428"/>
            <a:ext cx="12192000" cy="436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Hope of the world,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by Thy cross didst save us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death and dark despair,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sin and guilt;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render back the love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mercy gave 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Thou our lives and use them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Thou wilt.</a:t>
            </a:r>
          </a:p>
        </p:txBody>
      </p:sp>
    </p:spTree>
    <p:extLst>
      <p:ext uri="{BB962C8B-B14F-4D97-AF65-F5344CB8AC3E}">
        <p14:creationId xmlns:p14="http://schemas.microsoft.com/office/powerpoint/2010/main" val="322182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“Hope of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428"/>
            <a:ext cx="12192000" cy="436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Hope of the world,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Christ, o’er death victorious,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Who, by this sign,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didst conquer grief and pain,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would be faithful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Thy gospel glorious;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art our Lord!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dost forever reign!</a:t>
            </a:r>
          </a:p>
        </p:txBody>
      </p:sp>
    </p:spTree>
    <p:extLst>
      <p:ext uri="{BB962C8B-B14F-4D97-AF65-F5344CB8AC3E}">
        <p14:creationId xmlns:p14="http://schemas.microsoft.com/office/powerpoint/2010/main" val="98007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235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63</cp:revision>
  <dcterms:created xsi:type="dcterms:W3CDTF">2017-06-11T14:47:46Z</dcterms:created>
  <dcterms:modified xsi:type="dcterms:W3CDTF">2020-08-09T17:00:50Z</dcterms:modified>
</cp:coreProperties>
</file>