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“Blest Be the Tie That Binds”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Blest be the tie that binds</a:t>
            </a:r>
          </a:p>
          <a:p>
            <a:r>
              <a:rPr lang="en-US" dirty="0"/>
              <a:t>Our hearts in Christian love;</a:t>
            </a:r>
          </a:p>
          <a:p>
            <a:r>
              <a:rPr lang="en-US" dirty="0"/>
              <a:t>The fellowship of kindred minds</a:t>
            </a:r>
          </a:p>
          <a:p>
            <a:r>
              <a:rPr lang="en-US" dirty="0"/>
              <a:t>Is like to that above.</a:t>
            </a:r>
          </a:p>
          <a:p>
            <a:endParaRPr lang="en-US" dirty="0"/>
          </a:p>
          <a:p>
            <a:r>
              <a:rPr lang="en-US" dirty="0"/>
              <a:t>Before our Father’s throne</a:t>
            </a:r>
          </a:p>
          <a:p>
            <a:r>
              <a:rPr lang="en-US" dirty="0"/>
              <a:t>We pour our ardent prayers;</a:t>
            </a:r>
          </a:p>
          <a:p>
            <a:r>
              <a:rPr lang="en-US" dirty="0"/>
              <a:t>Our fears, our hopes, our aims are one,</a:t>
            </a:r>
          </a:p>
          <a:p>
            <a:r>
              <a:rPr lang="en-US" dirty="0"/>
              <a:t>Our comforts and our cares.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“Blest Be the Tie That Binds”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We share our mutual woes,</a:t>
            </a:r>
          </a:p>
          <a:p>
            <a:r>
              <a:rPr lang="en-US" dirty="0"/>
              <a:t>Our mutual burdens bear,</a:t>
            </a:r>
          </a:p>
          <a:p>
            <a:r>
              <a:rPr lang="en-US" dirty="0"/>
              <a:t>And often for each other flows</a:t>
            </a:r>
          </a:p>
          <a:p>
            <a:r>
              <a:rPr lang="en-US" dirty="0"/>
              <a:t>The sympathizing tear.</a:t>
            </a:r>
          </a:p>
          <a:p>
            <a:endParaRPr lang="en-US" dirty="0"/>
          </a:p>
          <a:p>
            <a:r>
              <a:rPr lang="en-US" dirty="0"/>
              <a:t>When here our pathways part</a:t>
            </a:r>
          </a:p>
          <a:p>
            <a:r>
              <a:rPr lang="en-US" dirty="0"/>
              <a:t>We suffer mutual pain;</a:t>
            </a:r>
          </a:p>
          <a:p>
            <a:r>
              <a:rPr lang="en-US" dirty="0"/>
              <a:t>Yet, one in Christ and one in heart,</a:t>
            </a:r>
          </a:p>
          <a:p>
            <a:r>
              <a:rPr lang="en-US" dirty="0"/>
              <a:t>We hope to meet again.</a:t>
            </a:r>
          </a:p>
        </p:txBody>
      </p:sp>
    </p:spTree>
    <p:extLst>
      <p:ext uri="{BB962C8B-B14F-4D97-AF65-F5344CB8AC3E}">
        <p14:creationId xmlns:p14="http://schemas.microsoft.com/office/powerpoint/2010/main" val="247465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25</cp:revision>
  <dcterms:created xsi:type="dcterms:W3CDTF">2017-06-11T14:47:46Z</dcterms:created>
  <dcterms:modified xsi:type="dcterms:W3CDTF">2020-07-26T15:14:32Z</dcterms:modified>
</cp:coreProperties>
</file>