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Blessed Day of Motherhood”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42514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blessed day of motherhood!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lift our hearts in praise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thank Thee, Source of every good;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joy crowns all our day.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God, Our Father, bless this day,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Enrich its golden store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blessed mother love,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may Thy children Thee adore.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Blessed Day of Motherhood”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42514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sacred day of motherhood!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faith by Thee increased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Hath each alluring foe withstood;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souls Thou hast released.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God, Our Father, bless this day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Enrich its golden store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sacred mother love,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may Thy children Thee adore. 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89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Blessed Day of Motherhood”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42514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precious day of motherhood!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us in thee to find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greater gifts of brotherhood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 peace to all mankind.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God, Our Father, bless this day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Enrich its golden store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precious mother love,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may Thy children Thee adore. 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399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Blessed Day of Motherhood”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42514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wondrous day of motherhood!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love to all abound;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Beside the cross once Mary stood;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Again let love be crowned.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God, Our Father, bless this day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Enrich its golden store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wondrous mother love,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may Thy children Thee adore. 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56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51</cp:revision>
  <dcterms:created xsi:type="dcterms:W3CDTF">2017-06-11T14:47:46Z</dcterms:created>
  <dcterms:modified xsi:type="dcterms:W3CDTF">2020-05-10T16:51:01Z</dcterms:modified>
</cp:coreProperties>
</file>