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8675"/>
    <a:srgbClr val="333333"/>
    <a:srgbClr val="21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9" d="100"/>
          <a:sy n="89" d="100"/>
        </p:scale>
        <p:origin x="96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005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249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0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408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26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900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388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057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139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69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752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7251A-AE54-443C-B8FE-5F636E835EBF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51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defRPr sz="3200" u="sng">
                <a:solidFill>
                  <a:schemeClr val="bg1"/>
                </a:solidFill>
                <a:latin typeface="Assistant SemiBold" panose="00000700000000000000" pitchFamily="2" charset="-79"/>
                <a:cs typeface="Assistant SemiBold" panose="00000700000000000000" pitchFamily="2" charset="-79"/>
              </a:defRPr>
            </a:lvl1pPr>
          </a:lstStyle>
          <a:p>
            <a:r>
              <a:rPr lang="en-US" dirty="0"/>
              <a:t>“God of Our Fathers”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661342"/>
            <a:ext cx="12192000" cy="3382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800" spc="5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defRPr>
            </a:lvl1pPr>
          </a:lstStyle>
          <a:p>
            <a:r>
              <a:rPr lang="en-US" dirty="0"/>
              <a:t>God of our fathers, whose almighty hand</a:t>
            </a:r>
          </a:p>
          <a:p>
            <a:r>
              <a:rPr lang="en-US" dirty="0"/>
              <a:t>Leads forth in beauty all the starry band</a:t>
            </a:r>
          </a:p>
          <a:p>
            <a:r>
              <a:rPr lang="en-US" dirty="0"/>
              <a:t>Of shining worlds in splendor through the skies,</a:t>
            </a:r>
          </a:p>
          <a:p>
            <a:r>
              <a:rPr lang="en-US" dirty="0"/>
              <a:t>Our grateful songs before Thy throne arise.</a:t>
            </a:r>
          </a:p>
          <a:p>
            <a:endParaRPr lang="en-US" dirty="0"/>
          </a:p>
          <a:p>
            <a:r>
              <a:rPr lang="en-US" dirty="0"/>
              <a:t>Thy love divine hath led us in the past;</a:t>
            </a:r>
          </a:p>
          <a:p>
            <a:r>
              <a:rPr lang="en-US" dirty="0"/>
              <a:t>In this free land by Thee our lot is cast;</a:t>
            </a:r>
          </a:p>
          <a:p>
            <a:r>
              <a:rPr lang="en-US" dirty="0"/>
              <a:t>Be Thou our Ruler, Guardian, Guide, and Stay,</a:t>
            </a:r>
          </a:p>
          <a:p>
            <a:r>
              <a:rPr lang="en-US" dirty="0"/>
              <a:t>Thy word our law, Thy paths our chosen way.</a:t>
            </a:r>
          </a:p>
        </p:txBody>
      </p:sp>
    </p:spTree>
    <p:extLst>
      <p:ext uri="{BB962C8B-B14F-4D97-AF65-F5344CB8AC3E}">
        <p14:creationId xmlns:p14="http://schemas.microsoft.com/office/powerpoint/2010/main" val="2640067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defRPr sz="3200" u="sng">
                <a:solidFill>
                  <a:schemeClr val="bg1"/>
                </a:solidFill>
                <a:latin typeface="Assistant SemiBold" panose="00000700000000000000" pitchFamily="2" charset="-79"/>
                <a:cs typeface="Assistant SemiBold" panose="00000700000000000000" pitchFamily="2" charset="-79"/>
              </a:defRPr>
            </a:lvl1pPr>
          </a:lstStyle>
          <a:p>
            <a:r>
              <a:rPr lang="en-US" dirty="0"/>
              <a:t>“God of Our Fathers”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1CFAA5-0820-41BC-92C7-FBB01C8F14D5}"/>
              </a:ext>
            </a:extLst>
          </p:cNvPr>
          <p:cNvSpPr txBox="1"/>
          <p:nvPr/>
        </p:nvSpPr>
        <p:spPr>
          <a:xfrm>
            <a:off x="0" y="661342"/>
            <a:ext cx="12192000" cy="3382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800" spc="5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defRPr>
            </a:lvl1pPr>
          </a:lstStyle>
          <a:p>
            <a:r>
              <a:rPr lang="en-US" dirty="0"/>
              <a:t>From war’s alarms, from deadly pestilence,</a:t>
            </a:r>
          </a:p>
          <a:p>
            <a:r>
              <a:rPr lang="en-US" dirty="0"/>
              <a:t>Be Thy strong arm our ever sure defense;</a:t>
            </a:r>
          </a:p>
          <a:p>
            <a:r>
              <a:rPr lang="en-US" dirty="0"/>
              <a:t>Thy true religion in our hearts increase;</a:t>
            </a:r>
          </a:p>
          <a:p>
            <a:r>
              <a:rPr lang="en-US" dirty="0"/>
              <a:t>Thy bounteous goodness nourish us in peace.</a:t>
            </a:r>
          </a:p>
          <a:p>
            <a:endParaRPr lang="en-US" dirty="0"/>
          </a:p>
          <a:p>
            <a:r>
              <a:rPr lang="en-US" dirty="0"/>
              <a:t>Refresh Thy people on their toilsome way;</a:t>
            </a:r>
          </a:p>
          <a:p>
            <a:r>
              <a:rPr lang="en-US" dirty="0"/>
              <a:t>Lead us from night to never-ending day;</a:t>
            </a:r>
          </a:p>
          <a:p>
            <a:r>
              <a:rPr lang="en-US" dirty="0"/>
              <a:t>Fill all our lives with love and grace divine,</a:t>
            </a:r>
          </a:p>
          <a:p>
            <a:r>
              <a:rPr lang="en-US" dirty="0"/>
              <a:t>And glory, laud, and praise be ever Thine.</a:t>
            </a:r>
          </a:p>
        </p:txBody>
      </p:sp>
    </p:spTree>
    <p:extLst>
      <p:ext uri="{BB962C8B-B14F-4D97-AF65-F5344CB8AC3E}">
        <p14:creationId xmlns:p14="http://schemas.microsoft.com/office/powerpoint/2010/main" val="34653499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212121"/>
      </a:dk1>
      <a:lt1>
        <a:srgbClr val="E1E2E1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4509</TotalTime>
  <Words>159</Words>
  <Application>Microsoft Office PowerPoint</Application>
  <PresentationFormat>Widescreen</PresentationFormat>
  <Paragraphs>20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Assistant</vt:lpstr>
      <vt:lpstr>Assistant SemiBold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McMilian</dc:creator>
  <cp:lastModifiedBy>Zarahemla Branch</cp:lastModifiedBy>
  <cp:revision>26</cp:revision>
  <dcterms:created xsi:type="dcterms:W3CDTF">2017-06-11T14:47:46Z</dcterms:created>
  <dcterms:modified xsi:type="dcterms:W3CDTF">2020-07-01T17:19:38Z</dcterms:modified>
</cp:coreProperties>
</file>