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“Mine Eyes Have Seen the Glory”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92572"/>
            <a:ext cx="12192000" cy="2982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Mine eyes have seen the glory of the coming of the Lord;</a:t>
            </a:r>
          </a:p>
          <a:p>
            <a:r>
              <a:rPr lang="en-US" dirty="0"/>
              <a:t>He is trampling out the vintage where the grapes of wrath are stored;</a:t>
            </a:r>
          </a:p>
          <a:p>
            <a:r>
              <a:rPr lang="en-US" dirty="0"/>
              <a:t>He hath loosed the fateful lightning of His terrible swift sword;</a:t>
            </a:r>
          </a:p>
          <a:p>
            <a:r>
              <a:rPr lang="en-US" dirty="0"/>
              <a:t>His truth is marching on!</a:t>
            </a:r>
          </a:p>
          <a:p>
            <a:endParaRPr lang="en-US" dirty="0"/>
          </a:p>
          <a:p>
            <a:r>
              <a:rPr lang="en-US" dirty="0"/>
              <a:t>Glory, glory, hallelujah!</a:t>
            </a:r>
          </a:p>
          <a:p>
            <a:r>
              <a:rPr lang="en-US" dirty="0"/>
              <a:t>Glory, glory, hallelujah!</a:t>
            </a:r>
          </a:p>
          <a:p>
            <a:r>
              <a:rPr lang="en-US" dirty="0"/>
              <a:t>Glory, glory, hallelujah!</a:t>
            </a:r>
          </a:p>
          <a:p>
            <a:r>
              <a:rPr lang="en-US" dirty="0"/>
              <a:t>His truth is marching on!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“Mine Eyes Have Seen the Glory”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92572"/>
            <a:ext cx="12192000" cy="2982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I have seen Him in the watchfires of a hundred circling camps;</a:t>
            </a:r>
          </a:p>
          <a:p>
            <a:r>
              <a:rPr lang="en-US" dirty="0"/>
              <a:t>They have </a:t>
            </a:r>
            <a:r>
              <a:rPr lang="en-US" dirty="0" err="1"/>
              <a:t>builded</a:t>
            </a:r>
            <a:r>
              <a:rPr lang="en-US" dirty="0"/>
              <a:t> Him an altar in the evening dews and damps;</a:t>
            </a:r>
          </a:p>
          <a:p>
            <a:r>
              <a:rPr lang="en-US" dirty="0"/>
              <a:t>I can read His righteous sentence by the dim and flaring lamps,</a:t>
            </a:r>
          </a:p>
          <a:p>
            <a:r>
              <a:rPr lang="en-US" dirty="0"/>
              <a:t>His day is marching on!</a:t>
            </a:r>
          </a:p>
          <a:p>
            <a:endParaRPr lang="en-US" dirty="0"/>
          </a:p>
          <a:p>
            <a:r>
              <a:rPr lang="en-US" dirty="0"/>
              <a:t>Glory, glory, hallelujah!</a:t>
            </a:r>
          </a:p>
          <a:p>
            <a:r>
              <a:rPr lang="en-US" dirty="0"/>
              <a:t>Glory, glory, hallelujah!</a:t>
            </a:r>
          </a:p>
          <a:p>
            <a:r>
              <a:rPr lang="en-US" dirty="0"/>
              <a:t>Glory, glory, hallelujah!</a:t>
            </a:r>
          </a:p>
          <a:p>
            <a:r>
              <a:rPr lang="en-US" dirty="0"/>
              <a:t>His truth is marching on!</a:t>
            </a:r>
          </a:p>
        </p:txBody>
      </p:sp>
    </p:spTree>
    <p:extLst>
      <p:ext uri="{BB962C8B-B14F-4D97-AF65-F5344CB8AC3E}">
        <p14:creationId xmlns:p14="http://schemas.microsoft.com/office/powerpoint/2010/main" val="142331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“Mine Eyes Have Seen the Glory”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92572"/>
            <a:ext cx="12192000" cy="2982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He has sounded forth the trumpet that shall never call retreat;</a:t>
            </a:r>
          </a:p>
          <a:p>
            <a:r>
              <a:rPr lang="en-US" dirty="0"/>
              <a:t>He is sifting out the hearts of men before His judgement seat;</a:t>
            </a:r>
          </a:p>
          <a:p>
            <a:r>
              <a:rPr lang="en-US" dirty="0"/>
              <a:t>O be swift, my soul, to answer Him– be jubilant, my feet!</a:t>
            </a:r>
          </a:p>
          <a:p>
            <a:r>
              <a:rPr lang="en-US" dirty="0"/>
              <a:t>Our God is marching on!</a:t>
            </a:r>
          </a:p>
          <a:p>
            <a:endParaRPr lang="en-US" dirty="0"/>
          </a:p>
          <a:p>
            <a:r>
              <a:rPr lang="en-US" dirty="0"/>
              <a:t>Glory, glory, hallelujah!</a:t>
            </a:r>
          </a:p>
          <a:p>
            <a:r>
              <a:rPr lang="en-US" dirty="0"/>
              <a:t>Glory, glory, hallelujah!</a:t>
            </a:r>
          </a:p>
          <a:p>
            <a:r>
              <a:rPr lang="en-US" dirty="0"/>
              <a:t>Glory, glory, hallelujah!</a:t>
            </a:r>
          </a:p>
          <a:p>
            <a:r>
              <a:rPr lang="en-US" dirty="0"/>
              <a:t>His truth is marching on!</a:t>
            </a:r>
          </a:p>
        </p:txBody>
      </p:sp>
    </p:spTree>
    <p:extLst>
      <p:ext uri="{BB962C8B-B14F-4D97-AF65-F5344CB8AC3E}">
        <p14:creationId xmlns:p14="http://schemas.microsoft.com/office/powerpoint/2010/main" val="389317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“Mine Eyes Have Seen the Glory”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92572"/>
            <a:ext cx="12192000" cy="2982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In the beauty of the lilies, Christ was born across the sea,</a:t>
            </a:r>
          </a:p>
          <a:p>
            <a:r>
              <a:rPr lang="en-US" dirty="0"/>
              <a:t>With a glory of His bosom that transfigures you and me;</a:t>
            </a:r>
          </a:p>
          <a:p>
            <a:r>
              <a:rPr lang="en-US" dirty="0"/>
              <a:t>As He died to make men holy, let us die to make men free,</a:t>
            </a:r>
          </a:p>
          <a:p>
            <a:r>
              <a:rPr lang="en-US" dirty="0"/>
              <a:t>While God is marching on!</a:t>
            </a:r>
          </a:p>
          <a:p>
            <a:endParaRPr lang="en-US" dirty="0"/>
          </a:p>
          <a:p>
            <a:r>
              <a:rPr lang="en-US" dirty="0"/>
              <a:t>Glory, glory, hallelujah!</a:t>
            </a:r>
          </a:p>
          <a:p>
            <a:r>
              <a:rPr lang="en-US" dirty="0"/>
              <a:t>Glory, glory, hallelujah!</a:t>
            </a:r>
          </a:p>
          <a:p>
            <a:r>
              <a:rPr lang="en-US" dirty="0"/>
              <a:t>Glory, glory, hallelujah!</a:t>
            </a:r>
          </a:p>
          <a:p>
            <a:r>
              <a:rPr lang="en-US" dirty="0"/>
              <a:t>His truth is marching on!</a:t>
            </a:r>
          </a:p>
        </p:txBody>
      </p:sp>
    </p:spTree>
    <p:extLst>
      <p:ext uri="{BB962C8B-B14F-4D97-AF65-F5344CB8AC3E}">
        <p14:creationId xmlns:p14="http://schemas.microsoft.com/office/powerpoint/2010/main" val="366232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4731</TotalTime>
  <Words>314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31</cp:revision>
  <dcterms:created xsi:type="dcterms:W3CDTF">2017-06-11T14:47:46Z</dcterms:created>
  <dcterms:modified xsi:type="dcterms:W3CDTF">2020-08-09T17:36:38Z</dcterms:modified>
</cp:coreProperties>
</file>