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“Praise to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to the Lord,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Almighty,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King of creation!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my soul, Praise Him,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He is thy health and salvation!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ye who hear,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Now to His temple draw near,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Him in glad adoration!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“Praise to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to the Lord,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doth prosper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work and defend Thee;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Surely His goodness and mercy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here daily attend Thee!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Ponder anew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What the Almighty can do,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with His love He befriend thee!</a:t>
            </a:r>
          </a:p>
        </p:txBody>
      </p:sp>
    </p:spTree>
    <p:extLst>
      <p:ext uri="{BB962C8B-B14F-4D97-AF65-F5344CB8AC3E}">
        <p14:creationId xmlns:p14="http://schemas.microsoft.com/office/powerpoint/2010/main" val="392399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“Praise to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to the Lord!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let all that is in me adore Him!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that hath life and breath,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now with praises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before Him!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 Amen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Sound from His people again: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Gladly for aye we adore Him!</a:t>
            </a:r>
          </a:p>
        </p:txBody>
      </p:sp>
    </p:spTree>
    <p:extLst>
      <p:ext uri="{BB962C8B-B14F-4D97-AF65-F5344CB8AC3E}">
        <p14:creationId xmlns:p14="http://schemas.microsoft.com/office/powerpoint/2010/main" val="232550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149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23</cp:revision>
  <dcterms:created xsi:type="dcterms:W3CDTF">2017-06-11T14:47:46Z</dcterms:created>
  <dcterms:modified xsi:type="dcterms:W3CDTF">2020-08-16T17:29:51Z</dcterms:modified>
</cp:coreProperties>
</file>