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“We Gather Together”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gather together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ask the Lord’s blessing;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chastens and hastens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will to make known;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wicked oppressing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Cease them from distressing.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 praises to His name;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forgets not His own.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“We Gather Together”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Beside us to guide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God with us joining,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Ordaining, maintaining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kingdom divine;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from the beginning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fight we were winning;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Thou, Lord,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wast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at our side;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glory be Thing!</a:t>
            </a:r>
          </a:p>
        </p:txBody>
      </p:sp>
    </p:spTree>
    <p:extLst>
      <p:ext uri="{BB962C8B-B14F-4D97-AF65-F5344CB8AC3E}">
        <p14:creationId xmlns:p14="http://schemas.microsoft.com/office/powerpoint/2010/main" val="172682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“We Gather Together”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all do extol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leader triumphant,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pray that Thou still our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Defender wilt be.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Thy congregation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Escape tribulation,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name be ever praised!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Lord, make us free!</a:t>
            </a:r>
          </a:p>
        </p:txBody>
      </p:sp>
    </p:spTree>
    <p:extLst>
      <p:ext uri="{BB962C8B-B14F-4D97-AF65-F5344CB8AC3E}">
        <p14:creationId xmlns:p14="http://schemas.microsoft.com/office/powerpoint/2010/main" val="130337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35</cp:revision>
  <dcterms:created xsi:type="dcterms:W3CDTF">2017-06-11T14:47:46Z</dcterms:created>
  <dcterms:modified xsi:type="dcterms:W3CDTF">2020-07-12T16:40:52Z</dcterms:modified>
</cp:coreProperties>
</file>