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“To Thy Temple We Repair”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254332"/>
            <a:ext cx="1219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Thy temple we repair;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Lord, we love to worship there;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While to Thee our prayers ascend,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Thine ear in love attend;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Thine ear in love attend.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“To Thy Temple We Repair”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254332"/>
            <a:ext cx="1219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While Thy glorious name is sung,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Tune our lips, inspire each tongue;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Then our joyful souls shall bless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Christ, the Lord, our Righteousness,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Christ the Lord, our Righteousness.</a:t>
            </a:r>
          </a:p>
        </p:txBody>
      </p:sp>
    </p:spTree>
    <p:extLst>
      <p:ext uri="{BB962C8B-B14F-4D97-AF65-F5344CB8AC3E}">
        <p14:creationId xmlns:p14="http://schemas.microsoft.com/office/powerpoint/2010/main" val="2537623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“To Thy Temple We Repair”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254332"/>
            <a:ext cx="1219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While Thy word is heard with awe,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While we tremble at Thy law,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Thy gospel’s wondrous love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Every doubt and fear remove;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Every doubt and fear remove.</a:t>
            </a:r>
          </a:p>
        </p:txBody>
      </p:sp>
    </p:spTree>
    <p:extLst>
      <p:ext uri="{BB962C8B-B14F-4D97-AF65-F5344CB8AC3E}">
        <p14:creationId xmlns:p14="http://schemas.microsoft.com/office/powerpoint/2010/main" val="1654271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“To Thy Temple We Repair”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254332"/>
            <a:ext cx="1219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From Thy house when we return,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our hearts within us burn;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Then at evening we may say,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“We have walked with God today;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 have walked with God today.”</a:t>
            </a:r>
          </a:p>
        </p:txBody>
      </p:sp>
    </p:spTree>
    <p:extLst>
      <p:ext uri="{BB962C8B-B14F-4D97-AF65-F5344CB8AC3E}">
        <p14:creationId xmlns:p14="http://schemas.microsoft.com/office/powerpoint/2010/main" val="3273681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167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42</cp:revision>
  <dcterms:created xsi:type="dcterms:W3CDTF">2017-06-11T14:47:46Z</dcterms:created>
  <dcterms:modified xsi:type="dcterms:W3CDTF">2020-07-05T16:42:11Z</dcterms:modified>
</cp:coreProperties>
</file>