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177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a glorious thing to be in the light, in the light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Which the saints of old did see, the true light of God;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Revelation’s holy light is the light, is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all else is dark as night, save this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 (in the light, in the light),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5871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Long the earth in darkness lay, without light, without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the darkness fled away before the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has spoken from on high this, the light, this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now bids the world come nigh to the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 (in the light, in the light),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240307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Prophets are restored again, in the light, in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gospel gifts to men, in the light of God;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Blessings to the ancients given, in the light, in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Are again received from heaven, in the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 (in the light, in the light),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78111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keep our spirits pure, in the light, in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unto the end endure in the light of God;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when Jesus comes again, in the light, in the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shall live and with Him reign, in the light of God.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 (in the light, in the light),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walk in the light,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348912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354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44</cp:revision>
  <dcterms:created xsi:type="dcterms:W3CDTF">2017-06-11T14:47:46Z</dcterms:created>
  <dcterms:modified xsi:type="dcterms:W3CDTF">2020-04-19T16:48:42Z</dcterms:modified>
</cp:coreProperties>
</file>