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“Lord, May Our Hearts Be Tuned to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Lord, may our hearts be tuned to sing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great and everlasting praise,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willing hands an offering bring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Thee on this the chief of days.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Great God, thy goodness we adore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Help us to sing thy boundless love,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Own Thee as God forevermore,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swell Thy praise in realms above.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“Lord, May Our Hearts Be Tuned to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13118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sacred vows we now renew,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lives afresh to Thee devote;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Help us to keep each promise true,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seek Thy glory to promote.</a:t>
            </a:r>
          </a:p>
        </p:txBody>
      </p:sp>
    </p:spTree>
    <p:extLst>
      <p:ext uri="{BB962C8B-B14F-4D97-AF65-F5344CB8AC3E}">
        <p14:creationId xmlns:p14="http://schemas.microsoft.com/office/powerpoint/2010/main" val="268754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48</cp:revision>
  <dcterms:created xsi:type="dcterms:W3CDTF">2017-06-11T14:47:46Z</dcterms:created>
  <dcterms:modified xsi:type="dcterms:W3CDTF">2020-05-24T16:56:33Z</dcterms:modified>
</cp:coreProperties>
</file>