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 Calm and Gentle Quiet Reigns Tonight”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 calm and gentle quiet reigns tonight;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There’s not a cloud upon a single brow;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every heart is swelling with delight,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peace is brooding sweetly o’er us now;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every bosom feels the thrilling touch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 spirit and the touch of holy fire,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precious boon for which we pray so much,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answer to our earnest hearts’ desire.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 Calm and Gentle Quiet Reigns Tonight”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thank the Lord that we have lived to see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good He bringeth in this latter day;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Our earnest prayers to Him shall ever be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keep our feet within the narrow way,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we have walked in darkness hitherto,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had but just a little ray of light,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But now the blessings fall as morning dew,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truth is shining as the morning bright.</a:t>
            </a:r>
          </a:p>
        </p:txBody>
      </p:sp>
    </p:spTree>
    <p:extLst>
      <p:ext uri="{BB962C8B-B14F-4D97-AF65-F5344CB8AC3E}">
        <p14:creationId xmlns:p14="http://schemas.microsoft.com/office/powerpoint/2010/main" val="1553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 Calm and Gentle Quiet Reigns Tonight”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must not wait, for now the time is ours,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if I wait, another waits for me;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see the workings of contending powers;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darkness and the holy light we see.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Then let us render service to the Lord,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drive those clouds of fear and doubt away,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That we may all rejoice with one accord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Until the dawning of that perfect day.</a:t>
            </a:r>
          </a:p>
        </p:txBody>
      </p:sp>
    </p:spTree>
    <p:extLst>
      <p:ext uri="{BB962C8B-B14F-4D97-AF65-F5344CB8AC3E}">
        <p14:creationId xmlns:p14="http://schemas.microsoft.com/office/powerpoint/2010/main" val="164231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242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39</cp:revision>
  <dcterms:created xsi:type="dcterms:W3CDTF">2017-06-11T14:47:46Z</dcterms:created>
  <dcterms:modified xsi:type="dcterms:W3CDTF">2020-08-02T16:04:57Z</dcterms:modified>
</cp:coreProperties>
</file>