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“Brethren, Breathe One Fervent Prayer”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Brethren, breathe one fervent prayer,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Ere from hence our footsteps tend,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To the Prince upon whose care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All our hopes and joys depend.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Look beneath, around, above—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All is filled with blessed peace;</a:t>
            </a:r>
          </a:p>
          <a:p>
            <a:pPr algn="ctr"/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‘Tis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the gift of God’s best love—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Pray that love may still increase.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“Brethren, Breathe One Fervent Prayer”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Go with reverent purpose hence,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Strengthened, helped by Spirits power,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Christ is helper, strength, defense;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Bless Him for this peaceful hour.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Look with chastened hearts before;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See, the clouds are silver-lined!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What assurance need we more?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“God is ever true and kind.”</a:t>
            </a:r>
          </a:p>
        </p:txBody>
      </p:sp>
    </p:spTree>
    <p:extLst>
      <p:ext uri="{BB962C8B-B14F-4D97-AF65-F5344CB8AC3E}">
        <p14:creationId xmlns:p14="http://schemas.microsoft.com/office/powerpoint/2010/main" val="2272820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128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41</cp:revision>
  <dcterms:created xsi:type="dcterms:W3CDTF">2017-06-11T14:47:46Z</dcterms:created>
  <dcterms:modified xsi:type="dcterms:W3CDTF">2020-08-02T16:06:13Z</dcterms:modified>
</cp:coreProperties>
</file>