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“God Be With You </a:t>
            </a:r>
            <a:r>
              <a:rPr lang="en-US" sz="3200" u="sng" dirty="0" err="1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‘Til</a:t>
            </a:r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 We Meet Again”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8513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God be with you ‘til we meet again,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By His counsels guide, uphold you,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His sheep securely fold you;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God be with you ‘til we meet again.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‘Til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we meet, ‘til we meet,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‘Til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we meet at Jesus’ feet;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‘Til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we meet, ‘til we meet,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God be with you ‘til we meet again.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“God Be With You </a:t>
            </a:r>
            <a:r>
              <a:rPr lang="en-US" sz="3200" u="sng" dirty="0" err="1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‘Til</a:t>
            </a:r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 We Meet Again”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God be with you ‘til we meet again,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Daily manna still provide you,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‘Neath His wings protect and hide you;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God me with you ‘til we meet again.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‘Til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we meet, ‘til we meet,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‘Til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we meet at Jesus’ feet;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‘Til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we meet, ‘til we meet,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God be with you ‘til we meet again.</a:t>
            </a:r>
          </a:p>
        </p:txBody>
      </p:sp>
    </p:spTree>
    <p:extLst>
      <p:ext uri="{BB962C8B-B14F-4D97-AF65-F5344CB8AC3E}">
        <p14:creationId xmlns:p14="http://schemas.microsoft.com/office/powerpoint/2010/main" val="180629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170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39</cp:revision>
  <dcterms:created xsi:type="dcterms:W3CDTF">2017-06-11T14:47:46Z</dcterms:created>
  <dcterms:modified xsi:type="dcterms:W3CDTF">2020-08-02T16:07:45Z</dcterms:modified>
</cp:coreProperties>
</file>