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“Heavenly Father, Grant Thy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Heavenly Father, grant Thy blessing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the teaching of this day,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our hearts, Thy fear possessing,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May from sin be turned away.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May the grace of Christ, our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Father’s boundless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Holy Spirit’s favor,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Rest upon us from above.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“Heavenly Father, Grant Thy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Have we wandered? O forgive us!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Have we wished from truth to rove?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Turn, oh turn us and receive us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incline us Thee to love.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Thus may we abide in union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each other and the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possess, in sweet communion,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Joys which earth cannot afford.</a:t>
            </a:r>
          </a:p>
        </p:txBody>
      </p:sp>
    </p:spTree>
    <p:extLst>
      <p:ext uri="{BB962C8B-B14F-4D97-AF65-F5344CB8AC3E}">
        <p14:creationId xmlns:p14="http://schemas.microsoft.com/office/powerpoint/2010/main" val="150453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43</cp:revision>
  <dcterms:created xsi:type="dcterms:W3CDTF">2017-06-11T14:47:46Z</dcterms:created>
  <dcterms:modified xsi:type="dcterms:W3CDTF">2020-08-02T16:08:33Z</dcterms:modified>
</cp:coreProperties>
</file>