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“This God is the God </a:t>
            </a:r>
            <a:r>
              <a:rPr lang="en-US"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We Adore”</a:t>
            </a:r>
            <a:endParaRPr lang="en-US" sz="3200" u="sng" dirty="0">
              <a:solidFill>
                <a:schemeClr val="bg1"/>
              </a:solidFill>
              <a:latin typeface="Assistant SemiBold" panose="00000700000000000000" pitchFamily="2" charset="-79"/>
              <a:cs typeface="Assistant SemiBold" panose="00000700000000000000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This God is the God we adore,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Our faithful, unchangeable friend,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Whose love is as large as His power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knows not beginning nor end.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‘Tis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Jesus, the First and the Last,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Whose Spirit will guide us safe home;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We’ll praise Him for all that is past,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trust Him for all that’s to come.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4508</TotalTime>
  <Words>74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49</cp:revision>
  <dcterms:created xsi:type="dcterms:W3CDTF">2017-06-11T14:47:46Z</dcterms:created>
  <dcterms:modified xsi:type="dcterms:W3CDTF">2020-07-05T15:43:11Z</dcterms:modified>
</cp:coreProperties>
</file>