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“Pass Me Not, O Gentle Savior”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4573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Pass me not, O gentle Savior;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Hear my humble cry;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on others thou art calling,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Do not pass me by.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Savior, Savior, hear my humble cry;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on others thou art calling,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Do not pass me by.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“Pass Me Not, O Gentle Savior”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4573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me at the throne of mercy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Find a sweet relief,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Kneeling there in deep contrition;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Help my unbelief.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Savior, Savior, hear my humble cry;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on others thou art calling,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Do not pass me by.</a:t>
            </a:r>
          </a:p>
        </p:txBody>
      </p:sp>
    </p:spTree>
    <p:extLst>
      <p:ext uri="{BB962C8B-B14F-4D97-AF65-F5344CB8AC3E}">
        <p14:creationId xmlns:p14="http://schemas.microsoft.com/office/powerpoint/2010/main" val="41370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“Pass Me Not, O Gentle Savior”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4573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Trusting only in thy merit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would seek Thy face;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Heal my wounded broken spirit;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Save me by thy grace.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Savior, Savior, hear my humble cry;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on others thou art calling,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Do not pass me by.</a:t>
            </a:r>
          </a:p>
        </p:txBody>
      </p:sp>
    </p:spTree>
    <p:extLst>
      <p:ext uri="{BB962C8B-B14F-4D97-AF65-F5344CB8AC3E}">
        <p14:creationId xmlns:p14="http://schemas.microsoft.com/office/powerpoint/2010/main" val="316436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“Pass Me Not, O Gentle Savior”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4573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Thou, the spring of all my comfort,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than life to 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Whom have I on earth beside thee?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Whom in heaven but thee?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Savior, Savior, hear my humble cry;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on others thou art calling,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Do not pass me by.</a:t>
            </a:r>
          </a:p>
        </p:txBody>
      </p:sp>
    </p:spTree>
    <p:extLst>
      <p:ext uri="{BB962C8B-B14F-4D97-AF65-F5344CB8AC3E}">
        <p14:creationId xmlns:p14="http://schemas.microsoft.com/office/powerpoint/2010/main" val="104087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224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49</cp:revision>
  <dcterms:created xsi:type="dcterms:W3CDTF">2017-06-11T14:47:46Z</dcterms:created>
  <dcterms:modified xsi:type="dcterms:W3CDTF">2020-04-26T17:35:07Z</dcterms:modified>
</cp:coreProperties>
</file>