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pray for one another,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 day is fading fast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night is growing darker,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the scourge goes flaming past;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can see it in the darkness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Closing ‘round our narrow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snares are growing thicker;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are walking down time’s vista;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are very near the end;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us pray that God, the Father,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Will His guiding Spirit send.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the foe becomes more daring,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Knowing well the latter day;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strength of His despairing;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13235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Pray in faith, and pray unceasing,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 God we love and trust,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our prayers are much availing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we walk upright and just;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 not weary of exhorting;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Heed the lesson of each 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that we may be unwavering,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27267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 is waning on toward midnight;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Soon we’ll hear the watchman say,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“See, the Son of God is coming;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 and meet Him on the way!”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our lamps may then be burning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Bright enough to guide out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that we may share His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199784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2020-08-02T16:11:20Z</dcterms:modified>
</cp:coreProperties>
</file>