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Bread that Giveth Strength”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160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bread that giveth strength I want to give,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water pure that bids the thirsty live;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help the fainting day by day;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I’m sure I shall not pass again this way.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give the oil of joy for tears,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faith to conquer crowding doubts and fears;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Beauty for ashes may I give always;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I’m sure I shall not pass again this way.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Bread that Giveth Strength”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160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give good measure, running o’er,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into angry hearts I want to pour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answer soft that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turneth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wrath away;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I’m sure I shall not pass again this way.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give to others hope and faith;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do all that the Master saith;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live aright from day to day;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I’m sure I shall not pass again this way.</a:t>
            </a:r>
          </a:p>
        </p:txBody>
      </p:sp>
    </p:spTree>
    <p:extLst>
      <p:ext uri="{BB962C8B-B14F-4D97-AF65-F5344CB8AC3E}">
        <p14:creationId xmlns:p14="http://schemas.microsoft.com/office/powerpoint/2010/main" val="189474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167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53</cp:revision>
  <dcterms:created xsi:type="dcterms:W3CDTF">2017-06-11T14:47:46Z</dcterms:created>
  <dcterms:modified xsi:type="dcterms:W3CDTF">2020-08-16T17:29:40Z</dcterms:modified>
</cp:coreProperties>
</file>