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5218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reigns at God’s right hand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Amid the splendor of celestial strands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Bearing our wounds,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saves us by His grace;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Pleading our plight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before our Father’s face.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07289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with angelic hosts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Await the deluge of the Holy Ghost—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Power from heaven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arming His elect—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Breaking their bands and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Zion’s walls erect.</a:t>
            </a:r>
          </a:p>
        </p:txBody>
      </p:sp>
    </p:spTree>
    <p:extLst>
      <p:ext uri="{BB962C8B-B14F-4D97-AF65-F5344CB8AC3E}">
        <p14:creationId xmlns:p14="http://schemas.microsoft.com/office/powerpoint/2010/main" val="27027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176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Flashes of lightening sparkle ‘cross the sky!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Trumpets announcing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the coming King;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Trees clap their hands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While all creation sings!</a:t>
            </a:r>
          </a:p>
        </p:txBody>
      </p:sp>
    </p:spTree>
    <p:extLst>
      <p:ext uri="{BB962C8B-B14F-4D97-AF65-F5344CB8AC3E}">
        <p14:creationId xmlns:p14="http://schemas.microsoft.com/office/powerpoint/2010/main" val="13944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“Behold the Lamb”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521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Behold the Lamb,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bedecked in lambent light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Receive His bride arrayed in linen white.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Joined at the marriage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supper of the Lord—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Holy communion blessing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adored.</a:t>
            </a:r>
          </a:p>
        </p:txBody>
      </p:sp>
    </p:spTree>
    <p:extLst>
      <p:ext uri="{BB962C8B-B14F-4D97-AF65-F5344CB8AC3E}">
        <p14:creationId xmlns:p14="http://schemas.microsoft.com/office/powerpoint/2010/main" val="37258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2020-05-17T15:12:37Z</dcterms:modified>
</cp:coreProperties>
</file>