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34" d="100"/>
          <a:sy n="34" d="100"/>
        </p:scale>
        <p:origin x="78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“It is Well with My Soul”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0249"/>
            <a:ext cx="12192000" cy="27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When peace like a river </a:t>
            </a:r>
            <a:r>
              <a:rPr lang="en-US" dirty="0" err="1"/>
              <a:t>attendeth</a:t>
            </a:r>
            <a:r>
              <a:rPr lang="en-US" dirty="0"/>
              <a:t> my way,</a:t>
            </a:r>
          </a:p>
          <a:p>
            <a:r>
              <a:rPr lang="en-US" dirty="0"/>
              <a:t>When sorrows like sea billows roll;</a:t>
            </a:r>
          </a:p>
          <a:p>
            <a:r>
              <a:rPr lang="en-US" dirty="0"/>
              <a:t>Whatever my lot, Thou has taught me to say,</a:t>
            </a:r>
          </a:p>
          <a:p>
            <a:r>
              <a:rPr lang="en-US" dirty="0"/>
              <a:t>“It is well, it is well with my soul.”</a:t>
            </a:r>
          </a:p>
          <a:p>
            <a:endParaRPr lang="en-US" dirty="0"/>
          </a:p>
          <a:p>
            <a:r>
              <a:rPr lang="en-US" dirty="0"/>
              <a:t>It is well (it is well)</a:t>
            </a:r>
          </a:p>
          <a:p>
            <a:r>
              <a:rPr lang="en-US" dirty="0"/>
              <a:t>With my soul (with my soul),</a:t>
            </a:r>
          </a:p>
          <a:p>
            <a:r>
              <a:rPr lang="en-US" dirty="0"/>
              <a:t>It is well, it is well</a:t>
            </a:r>
          </a:p>
          <a:p>
            <a:r>
              <a:rPr lang="en-US" dirty="0"/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“It is Well with My Soul”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0249"/>
            <a:ext cx="12192000" cy="27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Though Satan should buffet, </a:t>
            </a:r>
            <a:r>
              <a:rPr lang="en-US" dirty="0" err="1"/>
              <a:t>tho</a:t>
            </a:r>
            <a:r>
              <a:rPr lang="en-US" dirty="0"/>
              <a:t>’ trials should come,</a:t>
            </a:r>
          </a:p>
          <a:p>
            <a:r>
              <a:rPr lang="en-US" dirty="0"/>
              <a:t>Let this blest assurance control,</a:t>
            </a:r>
          </a:p>
          <a:p>
            <a:r>
              <a:rPr lang="en-US" dirty="0"/>
              <a:t>That Christ has regarded my helpless estate,</a:t>
            </a:r>
          </a:p>
          <a:p>
            <a:r>
              <a:rPr lang="en-US" dirty="0"/>
              <a:t>And hath shed His own blood for my soul.</a:t>
            </a:r>
          </a:p>
          <a:p>
            <a:endParaRPr lang="en-US" dirty="0"/>
          </a:p>
          <a:p>
            <a:r>
              <a:rPr lang="en-US" dirty="0"/>
              <a:t>It is well (it is well)</a:t>
            </a:r>
          </a:p>
          <a:p>
            <a:r>
              <a:rPr lang="en-US" dirty="0"/>
              <a:t>With my soul (with my soul),</a:t>
            </a:r>
          </a:p>
          <a:p>
            <a:r>
              <a:rPr lang="en-US" dirty="0"/>
              <a:t>It is well, it is well</a:t>
            </a:r>
          </a:p>
          <a:p>
            <a:r>
              <a:rPr lang="en-US" dirty="0"/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275584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“It is Well with My Soul”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0249"/>
            <a:ext cx="12192000" cy="27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My sin– O, the bliss of this glorious thought,</a:t>
            </a:r>
          </a:p>
          <a:p>
            <a:r>
              <a:rPr lang="en-US" dirty="0"/>
              <a:t>My sin– not in part, but the whole,</a:t>
            </a:r>
          </a:p>
          <a:p>
            <a:r>
              <a:rPr lang="en-US" dirty="0"/>
              <a:t>Is nailed to the cross and I bear it no more,</a:t>
            </a:r>
          </a:p>
          <a:p>
            <a:r>
              <a:rPr lang="en-US" dirty="0"/>
              <a:t>Praise the Lord, Praise the Lord, O my soul!</a:t>
            </a:r>
          </a:p>
          <a:p>
            <a:endParaRPr lang="en-US" dirty="0"/>
          </a:p>
          <a:p>
            <a:r>
              <a:rPr lang="en-US" dirty="0"/>
              <a:t>It is well (it is well)</a:t>
            </a:r>
          </a:p>
          <a:p>
            <a:r>
              <a:rPr lang="en-US" dirty="0"/>
              <a:t>With my soul (with my soul),</a:t>
            </a:r>
          </a:p>
          <a:p>
            <a:r>
              <a:rPr lang="en-US" dirty="0"/>
              <a:t>It is well, it is well</a:t>
            </a:r>
          </a:p>
          <a:p>
            <a:r>
              <a:rPr lang="en-US" dirty="0"/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421585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“It is Well with My Soul”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90249"/>
            <a:ext cx="12192000" cy="27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And, Lord, haste the day when the faith shall be sight,</a:t>
            </a:r>
          </a:p>
          <a:p>
            <a:r>
              <a:rPr lang="en-US" dirty="0"/>
              <a:t>The clouds be rolled back as a scroll,</a:t>
            </a:r>
          </a:p>
          <a:p>
            <a:r>
              <a:rPr lang="en-US" dirty="0"/>
              <a:t>The trump shall resound and the Lord shall descend,</a:t>
            </a:r>
          </a:p>
          <a:p>
            <a:r>
              <a:rPr lang="en-US" dirty="0"/>
              <a:t>“Even so”– It is well with my soul.</a:t>
            </a:r>
          </a:p>
          <a:p>
            <a:endParaRPr lang="en-US" dirty="0"/>
          </a:p>
          <a:p>
            <a:r>
              <a:rPr lang="en-US" dirty="0"/>
              <a:t>It is well (it is well)</a:t>
            </a:r>
          </a:p>
          <a:p>
            <a:r>
              <a:rPr lang="en-US" dirty="0"/>
              <a:t>With my soul (with my soul),</a:t>
            </a:r>
          </a:p>
          <a:p>
            <a:r>
              <a:rPr lang="en-US" dirty="0"/>
              <a:t>It is well, it is well</a:t>
            </a:r>
          </a:p>
          <a:p>
            <a:r>
              <a:rPr lang="en-US" dirty="0"/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3035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25</cp:revision>
  <dcterms:created xsi:type="dcterms:W3CDTF">2017-06-11T14:47:46Z</dcterms:created>
  <dcterms:modified xsi:type="dcterms:W3CDTF">2020-06-07T13:57:35Z</dcterms:modified>
</cp:coreProperties>
</file>