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“If My People’s Hearts Are Humbled”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my people’s hearts are humbled,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they pay and seek My face;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they turn away from evil,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will not withhold M grace.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will hear their prayers from heaven;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will pardon very sin.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My people’s hearts are humbled;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will surely heal their land.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E2E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Assistant SemiBold" panose="00000700000000000000" pitchFamily="2" charset="-79"/>
                <a:ea typeface="+mn-ea"/>
                <a:cs typeface="Assistant SemiBold" panose="00000700000000000000" pitchFamily="2" charset="-79"/>
              </a:rPr>
              <a:t>“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If My People’s Hearts Are Humbled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Assistant SemiBold" panose="00000700000000000000" pitchFamily="2" charset="-79"/>
                <a:ea typeface="+mn-ea"/>
                <a:cs typeface="Assistant SemiBold" panose="00000700000000000000" pitchFamily="2" charset="-79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Then My eyes will see their sorrow,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Then My ears will hear their plea.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rgbClr val="E1E2E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My people’s hearts are humbled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I will set their nation free.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50" normalizeH="0" baseline="0" noProof="0" dirty="0">
              <a:ln>
                <a:noFill/>
              </a:ln>
              <a:solidFill>
                <a:srgbClr val="E1E2E1"/>
              </a:solidFill>
              <a:effectLst/>
              <a:uLnTx/>
              <a:uFillTx/>
              <a:latin typeface="Assistant" panose="00000500000000000000" pitchFamily="2" charset="-79"/>
              <a:ea typeface="+mn-ea"/>
              <a:cs typeface="Assistant" panose="00000500000000000000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If My people’s hearts are humbled,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rgbClr val="E1E2E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they pray and seek My face;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solidFill>
                  <a:srgbClr val="E1E2E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they turn away from evil,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E1E2E1"/>
                </a:solidFill>
                <a:effectLst/>
                <a:uLnTx/>
                <a:uFillTx/>
                <a:latin typeface="Assistant" panose="00000500000000000000" pitchFamily="2" charset="-79"/>
                <a:ea typeface="+mn-ea"/>
                <a:cs typeface="Assistant" panose="00000500000000000000" pitchFamily="2" charset="-79"/>
              </a:rPr>
              <a:t>I will not withhold My grace.</a:t>
            </a:r>
          </a:p>
        </p:txBody>
      </p:sp>
    </p:spTree>
    <p:extLst>
      <p:ext uri="{BB962C8B-B14F-4D97-AF65-F5344CB8AC3E}">
        <p14:creationId xmlns:p14="http://schemas.microsoft.com/office/powerpoint/2010/main" val="123280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52</cp:revision>
  <dcterms:created xsi:type="dcterms:W3CDTF">2017-06-11T14:47:46Z</dcterms:created>
  <dcterms:modified xsi:type="dcterms:W3CDTF">2020-06-14T17:37:40Z</dcterms:modified>
</cp:coreProperties>
</file>