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“More Love to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0160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More love to Thee, O Christ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More love to Thee!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Hear Thou the prayer I make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 bended knee;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This is my earnest plea,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More love, O Christ, to Thee,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More love to Thee.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More love 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Thee.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4542</TotalTime>
  <Words>54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52</cp:revision>
  <dcterms:created xsi:type="dcterms:W3CDTF">2017-06-11T14:47:46Z</dcterms:created>
  <dcterms:modified xsi:type="dcterms:W3CDTF">2020-08-09T15:31:31Z</dcterms:modified>
</cp:coreProperties>
</file>