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“Father, in Thy Mysterious Presence”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2957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Father, in Thy mysterious presence kneeling,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Fain would our souls feel all thy kindling love;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For we are weak, and need some deep revealing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Or trust and strength and calmness from a </a:t>
            </a:r>
            <a:r>
              <a:rPr lang="en-US" sz="2800" spc="50" dirty="0" err="1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bove</a:t>
            </a:r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.</a:t>
            </a:r>
          </a:p>
          <a:p>
            <a:pPr algn="ctr"/>
            <a:endParaRPr lang="en-US" sz="2800" spc="50"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Lord, we have wandered forth through doubt and sorrow,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Thou has made each step an onward one;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So we will ever trust each unknown morrow;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Thou wilt sustain us till its work is done.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“Father, in Thy Mysterious Presence”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869792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Now, Father, now in Thy dear presence kneeling,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Our sprits yearn to feel Thy kindling love;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Now make us strong; we need Thy deep revealing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Of trust and strength and calmness from above.</a:t>
            </a:r>
          </a:p>
        </p:txBody>
      </p:sp>
    </p:spTree>
    <p:extLst>
      <p:ext uri="{BB962C8B-B14F-4D97-AF65-F5344CB8AC3E}">
        <p14:creationId xmlns:p14="http://schemas.microsoft.com/office/powerpoint/2010/main" val="349018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4545</TotalTime>
  <Words>133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</cp:lastModifiedBy>
  <cp:revision>53</cp:revision>
  <dcterms:created xsi:type="dcterms:W3CDTF">2017-06-11T14:47:46Z</dcterms:created>
  <dcterms:modified xsi:type="dcterms:W3CDTF">2020-09-23T18:28:16Z</dcterms:modified>
</cp:coreProperties>
</file>