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“God is Marshaling His Army”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2072"/>
            <a:ext cx="12192000" cy="3609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God is marshaling His army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the rescue of His truth;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 is calling now to battle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Both the aged and the youth.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You can hear His mighty summons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the thunder of His word;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 then be valiant soldiers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the army of the Lord!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“God is Marshaling His Army”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2072"/>
            <a:ext cx="12192000" cy="3609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the watchman in the tower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Keep his post with sleepless eyes;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the private out on picket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Guard against the least surprise;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the order is forever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be ready at a word;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There must be no sleeping soldiers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the army of the Lord!</a:t>
            </a:r>
          </a:p>
        </p:txBody>
      </p:sp>
    </p:spTree>
    <p:extLst>
      <p:ext uri="{BB962C8B-B14F-4D97-AF65-F5344CB8AC3E}">
        <p14:creationId xmlns:p14="http://schemas.microsoft.com/office/powerpoint/2010/main" val="185440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“God is Marshaling His Army”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2072"/>
            <a:ext cx="12192000" cy="3609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‘Tis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a war that calls for valor;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‘Tis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a conflict with the world;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There can be no furlough granted;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Never must the flag be furled.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can never cease the conflict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Till the summons home be heard;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have all for life enlisted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the army of the Lord!</a:t>
            </a:r>
          </a:p>
        </p:txBody>
      </p:sp>
    </p:spTree>
    <p:extLst>
      <p:ext uri="{BB962C8B-B14F-4D97-AF65-F5344CB8AC3E}">
        <p14:creationId xmlns:p14="http://schemas.microsoft.com/office/powerpoint/2010/main" val="253424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</TotalTime>
  <Words>179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</cp:lastModifiedBy>
  <cp:revision>54</cp:revision>
  <dcterms:created xsi:type="dcterms:W3CDTF">2017-06-11T14:47:46Z</dcterms:created>
  <dcterms:modified xsi:type="dcterms:W3CDTF">2020-10-11T14:53:25Z</dcterms:modified>
</cp:coreProperties>
</file>