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“My Faith Looks Up to Thee”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999411"/>
            <a:ext cx="1219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My faith looks up to Thee,</a:t>
            </a:r>
          </a:p>
          <a:p>
            <a:r>
              <a:rPr lang="en-US" dirty="0"/>
              <a:t>Thou Lamb of Calvary,</a:t>
            </a:r>
          </a:p>
          <a:p>
            <a:r>
              <a:rPr lang="en-US" dirty="0" err="1"/>
              <a:t>Saviour</a:t>
            </a:r>
            <a:r>
              <a:rPr lang="en-US" dirty="0"/>
              <a:t> divine!</a:t>
            </a:r>
          </a:p>
          <a:p>
            <a:endParaRPr lang="en-US" dirty="0"/>
          </a:p>
          <a:p>
            <a:r>
              <a:rPr lang="en-US" dirty="0"/>
              <a:t>Now hear me while I pray,</a:t>
            </a:r>
          </a:p>
          <a:p>
            <a:r>
              <a:rPr lang="en-US" dirty="0"/>
              <a:t>Take all my guilt away,</a:t>
            </a:r>
          </a:p>
          <a:p>
            <a:r>
              <a:rPr lang="en-US" dirty="0"/>
              <a:t>Oh, let me from this day</a:t>
            </a:r>
          </a:p>
          <a:p>
            <a:r>
              <a:rPr lang="en-US" dirty="0"/>
              <a:t>Be wholly Thine!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“My Faith Looks Up to Thee”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999411"/>
            <a:ext cx="1219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May Thy rich grace impart,</a:t>
            </a:r>
          </a:p>
          <a:p>
            <a:r>
              <a:rPr lang="en-US" dirty="0"/>
              <a:t>Strength to my fainting heart,</a:t>
            </a:r>
          </a:p>
          <a:p>
            <a:r>
              <a:rPr lang="en-US" dirty="0"/>
              <a:t>My zeal inspire;</a:t>
            </a:r>
          </a:p>
          <a:p>
            <a:endParaRPr lang="en-US" dirty="0"/>
          </a:p>
          <a:p>
            <a:r>
              <a:rPr lang="en-US" dirty="0"/>
              <a:t>As Thou hast died for me,</a:t>
            </a:r>
          </a:p>
          <a:p>
            <a:r>
              <a:rPr lang="en-US" dirty="0"/>
              <a:t>Oh, may my love for Thee</a:t>
            </a:r>
          </a:p>
          <a:p>
            <a:r>
              <a:rPr lang="en-US" dirty="0"/>
              <a:t>Pure, warm, and changeless be,</a:t>
            </a:r>
          </a:p>
          <a:p>
            <a:r>
              <a:rPr lang="en-US" dirty="0"/>
              <a:t>A living fire.</a:t>
            </a:r>
          </a:p>
        </p:txBody>
      </p:sp>
    </p:spTree>
    <p:extLst>
      <p:ext uri="{BB962C8B-B14F-4D97-AF65-F5344CB8AC3E}">
        <p14:creationId xmlns:p14="http://schemas.microsoft.com/office/powerpoint/2010/main" val="151325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“My Faith Looks Up to Thee”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999411"/>
            <a:ext cx="1219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While life’s dark maze I tread,</a:t>
            </a:r>
          </a:p>
          <a:p>
            <a:r>
              <a:rPr lang="en-US" dirty="0"/>
              <a:t>And griefs around me spread,</a:t>
            </a:r>
          </a:p>
          <a:p>
            <a:r>
              <a:rPr lang="en-US" dirty="0"/>
              <a:t>Be Thou my guide;</a:t>
            </a:r>
          </a:p>
          <a:p>
            <a:endParaRPr lang="en-US" dirty="0"/>
          </a:p>
          <a:p>
            <a:r>
              <a:rPr lang="en-US" dirty="0"/>
              <a:t>Bid darkness turn to day,</a:t>
            </a:r>
          </a:p>
          <a:p>
            <a:r>
              <a:rPr lang="en-US" dirty="0"/>
              <a:t>Wipe sorrow’s tears away,</a:t>
            </a:r>
          </a:p>
          <a:p>
            <a:r>
              <a:rPr lang="en-US" dirty="0"/>
              <a:t>Nor let me ever stray </a:t>
            </a:r>
          </a:p>
          <a:p>
            <a:r>
              <a:rPr lang="en-US"/>
              <a:t>From Thee aside.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076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143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</cp:lastModifiedBy>
  <cp:revision>56</cp:revision>
  <dcterms:created xsi:type="dcterms:W3CDTF">2017-06-11T14:47:46Z</dcterms:created>
  <dcterms:modified xsi:type="dcterms:W3CDTF">2020-10-25T13:58:02Z</dcterms:modified>
</cp:coreProperties>
</file>