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“Master, Speak! Thy Servant Heareth!”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2072"/>
            <a:ext cx="12192000" cy="360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Master, speak! Thy servant heareth!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Make me wise that I may see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I need that I may follow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 step more firm and free.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Through the ages, Thou has spoken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 seers who called on Thee.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So, in prayer, I claim Thy promise;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Master, speak! O speak to me!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“Master, Speak! Thy Servant Heareth!”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2072"/>
            <a:ext cx="12192000" cy="360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Speak, O Christ, and through the stillness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Whisper, “I have chosen you”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Tell me in this high communion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it is that I should do.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Master, speak! Thy servant heareth!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whene’er Thy voice is heard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me comprehend Thy message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reveal in life Thy word.</a:t>
            </a:r>
          </a:p>
        </p:txBody>
      </p:sp>
    </p:spTree>
    <p:extLst>
      <p:ext uri="{BB962C8B-B14F-4D97-AF65-F5344CB8AC3E}">
        <p14:creationId xmlns:p14="http://schemas.microsoft.com/office/powerpoint/2010/main" val="210878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139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54</cp:revision>
  <dcterms:created xsi:type="dcterms:W3CDTF">2017-06-11T14:47:46Z</dcterms:created>
  <dcterms:modified xsi:type="dcterms:W3CDTF">2020-10-11T14:52:59Z</dcterms:modified>
</cp:coreProperties>
</file>