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“Here We Have Come”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Here we have come, dear Lord, to Thee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Of Thy transforming grace aware.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humbly ask that we Thy love,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work Thy joy henceforth may share.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bring to Thee no glorious gift,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 gift that from our strength we’ve made.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Forgive us for the wasted years,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Afar from Thee, alone, afraid.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“Here We Have Come”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turn to Thee from sin we’ve served,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That we have worshipped in Thy stead.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These we release to feel Thy warmth,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healing hand upon each head.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Accept our true repentance, Lord.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that we are, for Thee we’ll strive,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beg Thy dear forgiving grace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touch our wasted </a:t>
            </a:r>
            <a:r>
              <a:rPr lang="en-US"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gifts alive.</a:t>
            </a:r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606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4547</TotalTime>
  <Words>138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</cp:lastModifiedBy>
  <cp:revision>53</cp:revision>
  <dcterms:created xsi:type="dcterms:W3CDTF">2017-06-11T14:47:46Z</dcterms:created>
  <dcterms:modified xsi:type="dcterms:W3CDTF">2020-09-23T18:13:29Z</dcterms:modified>
</cp:coreProperties>
</file>