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“From </a:t>
            </a:r>
            <a:r>
              <a:rPr lang="en-US" sz="3200" u="sng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All That </a:t>
            </a:r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Dwell”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729571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From all that dwell below the skies,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Let the Creator’s praise arise;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Let the Redeemer’s name be sung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Through every land, by every tongue.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Eternal are Thy mercies, Lord;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Eternal truth attends Thy word;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Thy praise shall sound from shore to  shore,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Till suns shall rise and set no more. 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“From All That Dwell”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729571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Your lofty themes, ye mortals, bring,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Your songs of praise divinely sing;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The great salvation loud proclaim,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And shout for joy the Savior’s name.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In every land begin the song;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To every land the strains belong;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In cheerful sound all voices raise, 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And fill the world with loudest praise. </a:t>
            </a:r>
          </a:p>
        </p:txBody>
      </p:sp>
    </p:spTree>
    <p:extLst>
      <p:ext uri="{BB962C8B-B14F-4D97-AF65-F5344CB8AC3E}">
        <p14:creationId xmlns:p14="http://schemas.microsoft.com/office/powerpoint/2010/main" val="2094446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4546</TotalTime>
  <Words>130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Assistant</vt:lpstr>
      <vt:lpstr>Assistant SemiBold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Zarahemla</cp:lastModifiedBy>
  <cp:revision>54</cp:revision>
  <dcterms:created xsi:type="dcterms:W3CDTF">2017-06-11T14:47:46Z</dcterms:created>
  <dcterms:modified xsi:type="dcterms:W3CDTF">2020-09-23T17:56:14Z</dcterms:modified>
</cp:coreProperties>
</file>