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7" r:id="rId42"/>
    <p:sldId id="295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3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52A7-94C4-4FA9-98E4-0259CCFAC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34D6-4F6D-4727-A125-7EF4CA1B2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3F5B1-FDF8-4FD0-ADCA-924A9FD0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E4D7-82F3-4603-B348-F6D1DECB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AEF6-70AE-4B92-8F71-724B81C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F0BE-C9FE-4FE1-A0AE-F14814D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A2A5E-B71B-4F37-A2E8-02AB56A87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AD97-5910-4A0F-ACED-D321313D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9DEF-D1FE-4ABE-8A7A-09EC9F5A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7E30-44C0-490E-B4C0-962E35D0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2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8590C-E637-4663-A541-A0AF0F340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780B9-CC20-4329-A068-9360B4430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6EAC-94E9-42A1-B414-637E54F7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1EEB-CF16-430B-BAC2-68724EDA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99A8-0F10-4E10-B767-CBC6A84E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79B5-B290-44AC-8DD7-56EC3419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24E7-796F-48FB-8A53-16563BED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A24E2-5A8F-42A2-BBC1-F7B360F8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E097-CFB4-4736-A7A4-23163118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6C391-F886-4729-B8DC-4A26036C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1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D488-985C-4FE8-A81B-769306C0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3A18-B989-4D47-880A-513E10F3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5EC7-06B7-4ADA-8C8F-7C7D4F6C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F494-BE17-42EB-98C8-C1C66B19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60A0-D4CF-4941-AF66-950AA675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C9EB-9AA3-45AF-9F18-4C5BA926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C453-D393-4952-8D4A-10D44432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22C0E-5E59-4D29-A3A6-D7325B0F3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655A7-BA8C-4788-A5C1-9F699ED2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2B176-817E-4CDA-B050-6BAE01B5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C03A-2755-4F14-B695-7302069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B218-53DA-41DC-A266-BA286CFF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98ED-E282-4C26-A874-6A6DAA9A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7E1C1-46EF-408F-967E-84EE2A07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5ED44-7BE2-40D4-89D1-818817A98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7417A-FD89-459C-A211-F18AD576E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AA615-CD11-470B-8072-7D64AAA8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A7F76-89A4-4544-BD1B-797B8D20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6A9A9-3527-4024-B601-CA477CAC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3C23-36ED-45E0-B988-0F49A853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2A936-6DC8-4645-978C-B9D6FCDA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6A545-A9D5-497E-B017-5A9A10F8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2D1BE-A0B2-44AC-8C9C-1D674648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7A9DF-4C37-40BD-A6D9-7BF77074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A5641-F735-4AA8-AA25-F2C7CE15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559-DD86-402E-8F03-7F7AFBA0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344BAA-89A2-4761-9D65-A2A965F0612F}"/>
              </a:ext>
            </a:extLst>
          </p:cNvPr>
          <p:cNvCxnSpPr/>
          <p:nvPr userDrawn="1"/>
        </p:nvCxnSpPr>
        <p:spPr>
          <a:xfrm>
            <a:off x="0" y="31723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AB8-4D3C-4B7A-AC29-60980E16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7EE2-17E4-44B6-A702-0B3CE81E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66DF1-3A92-4373-A998-3A905FD7C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AF585-0F99-4947-844E-7EEC012D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2FFEF-DA81-4501-8129-65DBC6C4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4545-EC6C-4555-8AD4-073BB200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B4D6-69AA-49A8-8E68-26819742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65067-B779-4483-93DD-79C5DFE8F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2881A-2DE4-4544-8A73-2A4BACCA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958A4-6C7B-423C-8AC1-414FD1A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F358-61FE-4843-ABBF-01A90A36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FC46-06BB-42F6-A651-03078CF4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38077-8FBB-4B0F-9786-73C63D84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A4C52-7DA6-45FF-BF12-D0ECE073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0BEC-5D79-4C7F-ADAA-6FA95FE93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CA9-B6EC-4A72-AAF6-E4B20DEB9B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D596C-4886-4849-9D62-35B0E2CE3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B509A-0B0C-4ADC-94BD-5AA08FFF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47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MG Sans" panose="00000500000000000000" pitchFamily="2" charset="0"/>
              </a:rPr>
              <a:t>‘Cause</a:t>
            </a:r>
            <a:r>
              <a:rPr lang="en-US" sz="5400" b="1" dirty="0">
                <a:latin typeface="CMG Sans" panose="00000500000000000000" pitchFamily="2" charset="0"/>
              </a:rPr>
              <a:t> Jesus said He’d</a:t>
            </a:r>
          </a:p>
          <a:p>
            <a:pPr algn="ctr"/>
            <a:r>
              <a:rPr lang="en-US" sz="5400" b="1" dirty="0">
                <a:latin typeface="CMG Sans" panose="00000500000000000000" pitchFamily="2" charset="0"/>
              </a:rPr>
              <a:t>Walk along with me!</a:t>
            </a:r>
          </a:p>
          <a:p>
            <a:pPr algn="ctr"/>
            <a:r>
              <a:rPr lang="en-US" sz="3600" b="1" i="1" dirty="0">
                <a:latin typeface="CMG Sans" panose="00000500000000000000" pitchFamily="2" charset="0"/>
              </a:rPr>
              <a:t>(Praise God, Glory Hallelujah!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4A2DD-010C-4908-AFBB-6E4C8CECC73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2 - 2</a:t>
            </a:r>
          </a:p>
        </p:txBody>
      </p:sp>
    </p:spTree>
    <p:extLst>
      <p:ext uri="{BB962C8B-B14F-4D97-AF65-F5344CB8AC3E}">
        <p14:creationId xmlns:p14="http://schemas.microsoft.com/office/powerpoint/2010/main" val="221347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I’m singing all the way,</a:t>
            </a:r>
          </a:p>
          <a:p>
            <a:r>
              <a:rPr lang="en-US" dirty="0"/>
              <a:t>Sun shining every day--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7B8C3-E969-4EB1-B634-C3140547F30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2 - 3</a:t>
            </a:r>
          </a:p>
        </p:txBody>
      </p:sp>
    </p:spTree>
    <p:extLst>
      <p:ext uri="{BB962C8B-B14F-4D97-AF65-F5344CB8AC3E}">
        <p14:creationId xmlns:p14="http://schemas.microsoft.com/office/powerpoint/2010/main" val="365218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So why not come along and </a:t>
            </a:r>
          </a:p>
          <a:p>
            <a:r>
              <a:rPr lang="en-US" dirty="0"/>
              <a:t>Join me on that Zion’s Road?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449FD-FFC0-44E4-B69A-FF8B549F0A9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2 - 4</a:t>
            </a:r>
          </a:p>
        </p:txBody>
      </p:sp>
    </p:spTree>
    <p:extLst>
      <p:ext uri="{BB962C8B-B14F-4D97-AF65-F5344CB8AC3E}">
        <p14:creationId xmlns:p14="http://schemas.microsoft.com/office/powerpoint/2010/main" val="104786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Young folks walking hand in hand,</a:t>
            </a:r>
          </a:p>
          <a:p>
            <a:r>
              <a:rPr lang="en-US" sz="4800" dirty="0"/>
              <a:t>Singing with the angel band,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42763-6766-45D2-B68C-0970BB4A2778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2 - 1</a:t>
            </a:r>
          </a:p>
        </p:txBody>
      </p:sp>
    </p:spTree>
    <p:extLst>
      <p:ext uri="{BB962C8B-B14F-4D97-AF65-F5344CB8AC3E}">
        <p14:creationId xmlns:p14="http://schemas.microsoft.com/office/powerpoint/2010/main" val="3763505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64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Old folks </a:t>
            </a:r>
            <a:r>
              <a:rPr lang="en-US" sz="4800" dirty="0" err="1"/>
              <a:t>ain’t</a:t>
            </a:r>
            <a:r>
              <a:rPr lang="en-US" sz="4800" dirty="0"/>
              <a:t> so tired no more,</a:t>
            </a:r>
          </a:p>
          <a:p>
            <a:r>
              <a:rPr lang="en-US" sz="4400" dirty="0" err="1"/>
              <a:t>‘Cause</a:t>
            </a:r>
            <a:r>
              <a:rPr lang="en-US" sz="4400" dirty="0"/>
              <a:t> they’re walking on Zion’s Road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6FA16-967B-449D-B095-B70ABE38FD24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2 - 2</a:t>
            </a:r>
          </a:p>
        </p:txBody>
      </p:sp>
    </p:spTree>
    <p:extLst>
      <p:ext uri="{BB962C8B-B14F-4D97-AF65-F5344CB8AC3E}">
        <p14:creationId xmlns:p14="http://schemas.microsoft.com/office/powerpoint/2010/main" val="293436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Walkin</a:t>
            </a:r>
            <a:r>
              <a:rPr lang="en-US" sz="5400" b="1" dirty="0">
                <a:latin typeface="CMG Sans" panose="00000500000000000000" pitchFamily="2" charset="0"/>
              </a:rPr>
              <a:t>’ down Zion’s road,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Gonna</a:t>
            </a:r>
            <a:r>
              <a:rPr lang="en-US" sz="5400" b="1" dirty="0">
                <a:latin typeface="CMG Sans" panose="00000500000000000000" pitchFamily="2" charset="0"/>
              </a:rPr>
              <a:t> lay down my heavy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3 - 1</a:t>
            </a:r>
          </a:p>
        </p:txBody>
      </p:sp>
    </p:spTree>
    <p:extLst>
      <p:ext uri="{BB962C8B-B14F-4D97-AF65-F5344CB8AC3E}">
        <p14:creationId xmlns:p14="http://schemas.microsoft.com/office/powerpoint/2010/main" val="184914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MG Sans" panose="00000500000000000000" pitchFamily="2" charset="0"/>
              </a:rPr>
              <a:t>‘Cause</a:t>
            </a:r>
            <a:r>
              <a:rPr lang="en-US" sz="5400" b="1" dirty="0">
                <a:latin typeface="CMG Sans" panose="00000500000000000000" pitchFamily="2" charset="0"/>
              </a:rPr>
              <a:t> Jesus said He’d</a:t>
            </a:r>
          </a:p>
          <a:p>
            <a:pPr algn="ctr"/>
            <a:r>
              <a:rPr lang="en-US" sz="5400" b="1" dirty="0">
                <a:latin typeface="CMG Sans" panose="00000500000000000000" pitchFamily="2" charset="0"/>
              </a:rPr>
              <a:t>Walk along with me!</a:t>
            </a:r>
          </a:p>
          <a:p>
            <a:pPr algn="ctr"/>
            <a:r>
              <a:rPr lang="en-US" sz="3600" b="1" i="1" dirty="0">
                <a:latin typeface="CMG Sans" panose="00000500000000000000" pitchFamily="2" charset="0"/>
              </a:rPr>
              <a:t>(Praise God, Glory Hallelujah!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4A2DD-010C-4908-AFBB-6E4C8CECC73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3 - 2</a:t>
            </a:r>
          </a:p>
        </p:txBody>
      </p:sp>
    </p:spTree>
    <p:extLst>
      <p:ext uri="{BB962C8B-B14F-4D97-AF65-F5344CB8AC3E}">
        <p14:creationId xmlns:p14="http://schemas.microsoft.com/office/powerpoint/2010/main" val="281817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I’m singing all the way,</a:t>
            </a:r>
          </a:p>
          <a:p>
            <a:r>
              <a:rPr lang="en-US" dirty="0"/>
              <a:t>Sun shining every day--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7B8C3-E969-4EB1-B634-C3140547F30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3 - 3</a:t>
            </a:r>
          </a:p>
        </p:txBody>
      </p:sp>
    </p:spTree>
    <p:extLst>
      <p:ext uri="{BB962C8B-B14F-4D97-AF65-F5344CB8AC3E}">
        <p14:creationId xmlns:p14="http://schemas.microsoft.com/office/powerpoint/2010/main" val="238800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So why not come along and </a:t>
            </a:r>
          </a:p>
          <a:p>
            <a:r>
              <a:rPr lang="en-US" dirty="0"/>
              <a:t>Join me on that Zion’s Road?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449FD-FFC0-44E4-B69A-FF8B549F0A9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3 - 4</a:t>
            </a:r>
          </a:p>
        </p:txBody>
      </p:sp>
    </p:spTree>
    <p:extLst>
      <p:ext uri="{BB962C8B-B14F-4D97-AF65-F5344CB8AC3E}">
        <p14:creationId xmlns:p14="http://schemas.microsoft.com/office/powerpoint/2010/main" val="88451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Jesus said He’d come again,</a:t>
            </a:r>
          </a:p>
          <a:p>
            <a:r>
              <a:rPr lang="en-US" sz="4800" dirty="0"/>
              <a:t>Even though we don’t know when;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42763-6766-45D2-B68C-0970BB4A2778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3 - 1</a:t>
            </a:r>
          </a:p>
        </p:txBody>
      </p:sp>
    </p:spTree>
    <p:extLst>
      <p:ext uri="{BB962C8B-B14F-4D97-AF65-F5344CB8AC3E}">
        <p14:creationId xmlns:p14="http://schemas.microsoft.com/office/powerpoint/2010/main" val="143348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3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b="1" u="sng" dirty="0">
                <a:latin typeface="CMG Sans" panose="00000500000000000000" pitchFamily="2" charset="0"/>
              </a:rPr>
              <a:t>Join us for:</a:t>
            </a:r>
            <a:endParaRPr lang="en-US" sz="5400" b="1" u="sng" dirty="0">
              <a:latin typeface="CMG Sans" panose="00000500000000000000" pitchFamily="2" charset="0"/>
            </a:endParaRPr>
          </a:p>
          <a:p>
            <a:pPr algn="ctr">
              <a:lnSpc>
                <a:spcPct val="114000"/>
              </a:lnSpc>
            </a:pPr>
            <a:r>
              <a:rPr lang="en-US" sz="5400" b="1" i="1" dirty="0">
                <a:latin typeface="CMG Sans" panose="00000500000000000000" pitchFamily="2" charset="0"/>
              </a:rPr>
              <a:t>Walking on Zion’s Road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5631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64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Look up, children, and rejoice</a:t>
            </a:r>
          </a:p>
          <a:p>
            <a:r>
              <a:rPr lang="en-US" sz="4400" dirty="0" err="1"/>
              <a:t>‘Cause</a:t>
            </a:r>
            <a:r>
              <a:rPr lang="en-US" sz="4400" dirty="0"/>
              <a:t> we’re walking on Zion’s Road!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6FA16-967B-449D-B095-B70ABE38FD24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3 - 2</a:t>
            </a:r>
          </a:p>
        </p:txBody>
      </p:sp>
    </p:spTree>
    <p:extLst>
      <p:ext uri="{BB962C8B-B14F-4D97-AF65-F5344CB8AC3E}">
        <p14:creationId xmlns:p14="http://schemas.microsoft.com/office/powerpoint/2010/main" val="39523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Walkin</a:t>
            </a:r>
            <a:r>
              <a:rPr lang="en-US" sz="5400" b="1" dirty="0">
                <a:latin typeface="CMG Sans" panose="00000500000000000000" pitchFamily="2" charset="0"/>
              </a:rPr>
              <a:t>’ down Zion’s road,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Gonna</a:t>
            </a:r>
            <a:r>
              <a:rPr lang="en-US" sz="5400" b="1" dirty="0">
                <a:latin typeface="CMG Sans" panose="00000500000000000000" pitchFamily="2" charset="0"/>
              </a:rPr>
              <a:t> lay down my heavy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4 - 1</a:t>
            </a:r>
          </a:p>
        </p:txBody>
      </p:sp>
    </p:spTree>
    <p:extLst>
      <p:ext uri="{BB962C8B-B14F-4D97-AF65-F5344CB8AC3E}">
        <p14:creationId xmlns:p14="http://schemas.microsoft.com/office/powerpoint/2010/main" val="303095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MG Sans" panose="00000500000000000000" pitchFamily="2" charset="0"/>
              </a:rPr>
              <a:t>‘Cause</a:t>
            </a:r>
            <a:r>
              <a:rPr lang="en-US" sz="5400" b="1" dirty="0">
                <a:latin typeface="CMG Sans" panose="00000500000000000000" pitchFamily="2" charset="0"/>
              </a:rPr>
              <a:t> Jesus said He’d</a:t>
            </a:r>
          </a:p>
          <a:p>
            <a:pPr algn="ctr"/>
            <a:r>
              <a:rPr lang="en-US" sz="5400" b="1" dirty="0">
                <a:latin typeface="CMG Sans" panose="00000500000000000000" pitchFamily="2" charset="0"/>
              </a:rPr>
              <a:t>Walk along with me!</a:t>
            </a:r>
          </a:p>
          <a:p>
            <a:pPr algn="ctr"/>
            <a:r>
              <a:rPr lang="en-US" sz="3600" b="1" i="1" dirty="0">
                <a:latin typeface="CMG Sans" panose="00000500000000000000" pitchFamily="2" charset="0"/>
              </a:rPr>
              <a:t>(Praise God, Glory Hallelujah!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4A2DD-010C-4908-AFBB-6E4C8CECC73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4 - 2</a:t>
            </a:r>
          </a:p>
        </p:txBody>
      </p:sp>
    </p:spTree>
    <p:extLst>
      <p:ext uri="{BB962C8B-B14F-4D97-AF65-F5344CB8AC3E}">
        <p14:creationId xmlns:p14="http://schemas.microsoft.com/office/powerpoint/2010/main" val="141613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I’m singing all the way,</a:t>
            </a:r>
          </a:p>
          <a:p>
            <a:r>
              <a:rPr lang="en-US" dirty="0"/>
              <a:t>Sun shining every day--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7B8C3-E969-4EB1-B634-C3140547F30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4 - 3</a:t>
            </a:r>
          </a:p>
        </p:txBody>
      </p:sp>
    </p:spTree>
    <p:extLst>
      <p:ext uri="{BB962C8B-B14F-4D97-AF65-F5344CB8AC3E}">
        <p14:creationId xmlns:p14="http://schemas.microsoft.com/office/powerpoint/2010/main" val="38134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So why not come along and </a:t>
            </a:r>
          </a:p>
          <a:p>
            <a:r>
              <a:rPr lang="en-US" dirty="0"/>
              <a:t>Join me on that Zion’s Road?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449FD-FFC0-44E4-B69A-FF8B549F0A9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4 - 4</a:t>
            </a:r>
          </a:p>
        </p:txBody>
      </p:sp>
    </p:spTree>
    <p:extLst>
      <p:ext uri="{BB962C8B-B14F-4D97-AF65-F5344CB8AC3E}">
        <p14:creationId xmlns:p14="http://schemas.microsoft.com/office/powerpoint/2010/main" val="3364813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03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3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b="1" u="sng" dirty="0">
                <a:latin typeface="CMG Sans" panose="00000500000000000000" pitchFamily="2" charset="0"/>
              </a:rPr>
              <a:t>Join us for:</a:t>
            </a:r>
            <a:endParaRPr lang="en-US" sz="5400" b="1" u="sng" dirty="0">
              <a:latin typeface="CMG Sans" panose="00000500000000000000" pitchFamily="2" charset="0"/>
            </a:endParaRPr>
          </a:p>
          <a:p>
            <a:pPr algn="ctr">
              <a:lnSpc>
                <a:spcPct val="114000"/>
              </a:lnSpc>
            </a:pPr>
            <a:r>
              <a:rPr lang="en-US" sz="5400" b="1" i="1" dirty="0">
                <a:latin typeface="CMG Sans" panose="00000500000000000000" pitchFamily="2" charset="0"/>
              </a:rPr>
              <a:t>Do Lord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7819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1 - 1</a:t>
            </a:r>
          </a:p>
        </p:txBody>
      </p:sp>
    </p:spTree>
    <p:extLst>
      <p:ext uri="{BB962C8B-B14F-4D97-AF65-F5344CB8AC3E}">
        <p14:creationId xmlns:p14="http://schemas.microsoft.com/office/powerpoint/2010/main" val="2205357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1 - 2</a:t>
            </a:r>
          </a:p>
        </p:txBody>
      </p:sp>
    </p:spTree>
    <p:extLst>
      <p:ext uri="{BB962C8B-B14F-4D97-AF65-F5344CB8AC3E}">
        <p14:creationId xmlns:p14="http://schemas.microsoft.com/office/powerpoint/2010/main" val="658093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1 - 3</a:t>
            </a:r>
          </a:p>
        </p:txBody>
      </p:sp>
    </p:spTree>
    <p:extLst>
      <p:ext uri="{BB962C8B-B14F-4D97-AF65-F5344CB8AC3E}">
        <p14:creationId xmlns:p14="http://schemas.microsoft.com/office/powerpoint/2010/main" val="403940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Walkin</a:t>
            </a:r>
            <a:r>
              <a:rPr lang="en-US" sz="5400" b="1" dirty="0">
                <a:latin typeface="CMG Sans" panose="00000500000000000000" pitchFamily="2" charset="0"/>
              </a:rPr>
              <a:t>’ down Zion’s road,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Gonna</a:t>
            </a:r>
            <a:r>
              <a:rPr lang="en-US" sz="5400" b="1" dirty="0">
                <a:latin typeface="CMG Sans" panose="00000500000000000000" pitchFamily="2" charset="0"/>
              </a:rPr>
              <a:t> lay down my heavy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1 - 1</a:t>
            </a:r>
          </a:p>
        </p:txBody>
      </p:sp>
    </p:spTree>
    <p:extLst>
      <p:ext uri="{BB962C8B-B14F-4D97-AF65-F5344CB8AC3E}">
        <p14:creationId xmlns:p14="http://schemas.microsoft.com/office/powerpoint/2010/main" val="3620714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1 - 4</a:t>
            </a:r>
          </a:p>
        </p:txBody>
      </p:sp>
    </p:spTree>
    <p:extLst>
      <p:ext uri="{BB962C8B-B14F-4D97-AF65-F5344CB8AC3E}">
        <p14:creationId xmlns:p14="http://schemas.microsoft.com/office/powerpoint/2010/main" val="3180874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I’ve got a home in </a:t>
            </a:r>
            <a:r>
              <a:rPr lang="en-US" sz="5400" b="1" dirty="0" err="1">
                <a:latin typeface="CMG Sans" panose="00000500000000000000" pitchFamily="2" charset="0"/>
              </a:rPr>
              <a:t>gloryland</a:t>
            </a:r>
            <a:endParaRPr lang="en-US" sz="5400" b="1" dirty="0">
              <a:latin typeface="CMG Sans" panose="00000500000000000000" pitchFamily="2" charset="0"/>
            </a:endParaRP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That outshines the sun!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1 - 1</a:t>
            </a:r>
          </a:p>
        </p:txBody>
      </p:sp>
    </p:spTree>
    <p:extLst>
      <p:ext uri="{BB962C8B-B14F-4D97-AF65-F5344CB8AC3E}">
        <p14:creationId xmlns:p14="http://schemas.microsoft.com/office/powerpoint/2010/main" val="2817310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I’ve got a home in </a:t>
            </a:r>
            <a:r>
              <a:rPr lang="en-US" sz="5400" b="1" dirty="0" err="1">
                <a:latin typeface="CMG Sans" panose="00000500000000000000" pitchFamily="2" charset="0"/>
              </a:rPr>
              <a:t>gloryland</a:t>
            </a:r>
            <a:endParaRPr lang="en-US" sz="5400" b="1" dirty="0">
              <a:latin typeface="CMG Sans" panose="00000500000000000000" pitchFamily="2" charset="0"/>
            </a:endParaRP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That outshines the sun!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1-2</a:t>
            </a:r>
          </a:p>
        </p:txBody>
      </p:sp>
    </p:spTree>
    <p:extLst>
      <p:ext uri="{BB962C8B-B14F-4D97-AF65-F5344CB8AC3E}">
        <p14:creationId xmlns:p14="http://schemas.microsoft.com/office/powerpoint/2010/main" val="2717121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I’ve got a home in </a:t>
            </a:r>
            <a:r>
              <a:rPr lang="en-US" sz="5400" b="1" dirty="0" err="1">
                <a:latin typeface="CMG Sans" panose="00000500000000000000" pitchFamily="2" charset="0"/>
              </a:rPr>
              <a:t>gloryland</a:t>
            </a:r>
            <a:endParaRPr lang="en-US" sz="5400" b="1" dirty="0">
              <a:latin typeface="CMG Sans" panose="00000500000000000000" pitchFamily="2" charset="0"/>
            </a:endParaRP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That outshines the sun!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1-3</a:t>
            </a:r>
          </a:p>
        </p:txBody>
      </p:sp>
    </p:spTree>
    <p:extLst>
      <p:ext uri="{BB962C8B-B14F-4D97-AF65-F5344CB8AC3E}">
        <p14:creationId xmlns:p14="http://schemas.microsoft.com/office/powerpoint/2010/main" val="1697453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1 - 4</a:t>
            </a:r>
          </a:p>
        </p:txBody>
      </p:sp>
    </p:spTree>
    <p:extLst>
      <p:ext uri="{BB962C8B-B14F-4D97-AF65-F5344CB8AC3E}">
        <p14:creationId xmlns:p14="http://schemas.microsoft.com/office/powerpoint/2010/main" val="2093627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2 - 1</a:t>
            </a:r>
          </a:p>
        </p:txBody>
      </p:sp>
    </p:spTree>
    <p:extLst>
      <p:ext uri="{BB962C8B-B14F-4D97-AF65-F5344CB8AC3E}">
        <p14:creationId xmlns:p14="http://schemas.microsoft.com/office/powerpoint/2010/main" val="2765576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2 - 2</a:t>
            </a:r>
          </a:p>
        </p:txBody>
      </p:sp>
    </p:spTree>
    <p:extLst>
      <p:ext uri="{BB962C8B-B14F-4D97-AF65-F5344CB8AC3E}">
        <p14:creationId xmlns:p14="http://schemas.microsoft.com/office/powerpoint/2010/main" val="1652773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2 - 3</a:t>
            </a:r>
          </a:p>
        </p:txBody>
      </p:sp>
    </p:spTree>
    <p:extLst>
      <p:ext uri="{BB962C8B-B14F-4D97-AF65-F5344CB8AC3E}">
        <p14:creationId xmlns:p14="http://schemas.microsoft.com/office/powerpoint/2010/main" val="928555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2 - 4</a:t>
            </a:r>
          </a:p>
        </p:txBody>
      </p:sp>
    </p:spTree>
    <p:extLst>
      <p:ext uri="{BB962C8B-B14F-4D97-AF65-F5344CB8AC3E}">
        <p14:creationId xmlns:p14="http://schemas.microsoft.com/office/powerpoint/2010/main" val="3195278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 took Jesus as my </a:t>
            </a:r>
            <a:r>
              <a:rPr lang="en-US" sz="5400" b="1" dirty="0" err="1">
                <a:latin typeface="CMG Sans" panose="00000500000000000000" pitchFamily="2" charset="0"/>
              </a:rPr>
              <a:t>Saviour</a:t>
            </a:r>
            <a:r>
              <a:rPr lang="en-US" sz="5400" b="1" dirty="0">
                <a:latin typeface="CMG Sans" panose="00000500000000000000" pitchFamily="2" charset="0"/>
              </a:rPr>
              <a:t>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You take Him too!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2-1</a:t>
            </a:r>
          </a:p>
        </p:txBody>
      </p:sp>
    </p:spTree>
    <p:extLst>
      <p:ext uri="{BB962C8B-B14F-4D97-AF65-F5344CB8AC3E}">
        <p14:creationId xmlns:p14="http://schemas.microsoft.com/office/powerpoint/2010/main" val="13905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MG Sans" panose="00000500000000000000" pitchFamily="2" charset="0"/>
              </a:rPr>
              <a:t>‘Cause</a:t>
            </a:r>
            <a:r>
              <a:rPr lang="en-US" sz="5400" b="1" dirty="0">
                <a:latin typeface="CMG Sans" panose="00000500000000000000" pitchFamily="2" charset="0"/>
              </a:rPr>
              <a:t> Jesus said He’d</a:t>
            </a:r>
          </a:p>
          <a:p>
            <a:pPr algn="ctr"/>
            <a:r>
              <a:rPr lang="en-US" sz="5400" b="1" dirty="0">
                <a:latin typeface="CMG Sans" panose="00000500000000000000" pitchFamily="2" charset="0"/>
              </a:rPr>
              <a:t>Walk along with me!</a:t>
            </a:r>
          </a:p>
          <a:p>
            <a:pPr algn="ctr"/>
            <a:r>
              <a:rPr lang="en-US" sz="3600" b="1" i="1" dirty="0">
                <a:latin typeface="CMG Sans" panose="00000500000000000000" pitchFamily="2" charset="0"/>
              </a:rPr>
              <a:t>(Praise God, Glory Hallelujah!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4A2DD-010C-4908-AFBB-6E4C8CECC73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1 - 2</a:t>
            </a:r>
          </a:p>
        </p:txBody>
      </p:sp>
    </p:spTree>
    <p:extLst>
      <p:ext uri="{BB962C8B-B14F-4D97-AF65-F5344CB8AC3E}">
        <p14:creationId xmlns:p14="http://schemas.microsoft.com/office/powerpoint/2010/main" val="3552349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 took Jesus as my </a:t>
            </a:r>
            <a:r>
              <a:rPr lang="en-US" sz="5400" b="1" dirty="0" err="1">
                <a:latin typeface="CMG Sans" panose="00000500000000000000" pitchFamily="2" charset="0"/>
              </a:rPr>
              <a:t>Saviour</a:t>
            </a:r>
            <a:r>
              <a:rPr lang="en-US" sz="5400" b="1" dirty="0">
                <a:latin typeface="CMG Sans" panose="00000500000000000000" pitchFamily="2" charset="0"/>
              </a:rPr>
              <a:t>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You take Him too!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2-2</a:t>
            </a:r>
          </a:p>
        </p:txBody>
      </p:sp>
    </p:spTree>
    <p:extLst>
      <p:ext uri="{BB962C8B-B14F-4D97-AF65-F5344CB8AC3E}">
        <p14:creationId xmlns:p14="http://schemas.microsoft.com/office/powerpoint/2010/main" val="3812037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 took Jesus as my </a:t>
            </a:r>
            <a:r>
              <a:rPr lang="en-US" sz="5400" b="1" dirty="0" err="1">
                <a:latin typeface="CMG Sans" panose="00000500000000000000" pitchFamily="2" charset="0"/>
              </a:rPr>
              <a:t>Saviour</a:t>
            </a:r>
            <a:r>
              <a:rPr lang="en-US" sz="5400" b="1" dirty="0">
                <a:latin typeface="CMG Sans" panose="00000500000000000000" pitchFamily="2" charset="0"/>
              </a:rPr>
              <a:t>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You take Him too!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2-3</a:t>
            </a:r>
          </a:p>
        </p:txBody>
      </p:sp>
    </p:spTree>
    <p:extLst>
      <p:ext uri="{BB962C8B-B14F-4D97-AF65-F5344CB8AC3E}">
        <p14:creationId xmlns:p14="http://schemas.microsoft.com/office/powerpoint/2010/main" val="3059878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2 - 4</a:t>
            </a:r>
          </a:p>
        </p:txBody>
      </p:sp>
    </p:spTree>
    <p:extLst>
      <p:ext uri="{BB962C8B-B14F-4D97-AF65-F5344CB8AC3E}">
        <p14:creationId xmlns:p14="http://schemas.microsoft.com/office/powerpoint/2010/main" val="3189450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3 - 1</a:t>
            </a:r>
          </a:p>
        </p:txBody>
      </p:sp>
    </p:spTree>
    <p:extLst>
      <p:ext uri="{BB962C8B-B14F-4D97-AF65-F5344CB8AC3E}">
        <p14:creationId xmlns:p14="http://schemas.microsoft.com/office/powerpoint/2010/main" val="3072158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3 - 2</a:t>
            </a:r>
          </a:p>
        </p:txBody>
      </p:sp>
    </p:spTree>
    <p:extLst>
      <p:ext uri="{BB962C8B-B14F-4D97-AF65-F5344CB8AC3E}">
        <p14:creationId xmlns:p14="http://schemas.microsoft.com/office/powerpoint/2010/main" val="3398920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3 - 3</a:t>
            </a:r>
          </a:p>
        </p:txBody>
      </p:sp>
    </p:spTree>
    <p:extLst>
      <p:ext uri="{BB962C8B-B14F-4D97-AF65-F5344CB8AC3E}">
        <p14:creationId xmlns:p14="http://schemas.microsoft.com/office/powerpoint/2010/main" val="268063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3 - 4</a:t>
            </a:r>
          </a:p>
        </p:txBody>
      </p:sp>
    </p:spTree>
    <p:extLst>
      <p:ext uri="{BB962C8B-B14F-4D97-AF65-F5344CB8AC3E}">
        <p14:creationId xmlns:p14="http://schemas.microsoft.com/office/powerpoint/2010/main" val="1710019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If you can’t bear the cross,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Then you can’t wear the crown!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3-1</a:t>
            </a:r>
          </a:p>
        </p:txBody>
      </p:sp>
    </p:spTree>
    <p:extLst>
      <p:ext uri="{BB962C8B-B14F-4D97-AF65-F5344CB8AC3E}">
        <p14:creationId xmlns:p14="http://schemas.microsoft.com/office/powerpoint/2010/main" val="2795249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If you can’t bear the cross,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Then you can’t wear the crown!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3-2</a:t>
            </a:r>
          </a:p>
        </p:txBody>
      </p:sp>
    </p:spTree>
    <p:extLst>
      <p:ext uri="{BB962C8B-B14F-4D97-AF65-F5344CB8AC3E}">
        <p14:creationId xmlns:p14="http://schemas.microsoft.com/office/powerpoint/2010/main" val="2813383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If you can’t bear the cross,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Then you can’t wear the crown!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3-3</a:t>
            </a:r>
          </a:p>
        </p:txBody>
      </p:sp>
    </p:spTree>
    <p:extLst>
      <p:ext uri="{BB962C8B-B14F-4D97-AF65-F5344CB8AC3E}">
        <p14:creationId xmlns:p14="http://schemas.microsoft.com/office/powerpoint/2010/main" val="148848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I’m singing all the way,</a:t>
            </a:r>
          </a:p>
          <a:p>
            <a:r>
              <a:rPr lang="en-US" dirty="0"/>
              <a:t>Sun shining every day--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7B8C3-E969-4EB1-B634-C3140547F30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1 - 3</a:t>
            </a:r>
          </a:p>
        </p:txBody>
      </p:sp>
    </p:spTree>
    <p:extLst>
      <p:ext uri="{BB962C8B-B14F-4D97-AF65-F5344CB8AC3E}">
        <p14:creationId xmlns:p14="http://schemas.microsoft.com/office/powerpoint/2010/main" val="3487370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3 - 4</a:t>
            </a:r>
          </a:p>
        </p:txBody>
      </p:sp>
    </p:spTree>
    <p:extLst>
      <p:ext uri="{BB962C8B-B14F-4D97-AF65-F5344CB8AC3E}">
        <p14:creationId xmlns:p14="http://schemas.microsoft.com/office/powerpoint/2010/main" val="4294655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4 - 1</a:t>
            </a:r>
          </a:p>
        </p:txBody>
      </p:sp>
    </p:spTree>
    <p:extLst>
      <p:ext uri="{BB962C8B-B14F-4D97-AF65-F5344CB8AC3E}">
        <p14:creationId xmlns:p14="http://schemas.microsoft.com/office/powerpoint/2010/main" val="4242497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4 - 2</a:t>
            </a:r>
          </a:p>
        </p:txBody>
      </p:sp>
    </p:spTree>
    <p:extLst>
      <p:ext uri="{BB962C8B-B14F-4D97-AF65-F5344CB8AC3E}">
        <p14:creationId xmlns:p14="http://schemas.microsoft.com/office/powerpoint/2010/main" val="1932011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4 - 3</a:t>
            </a:r>
          </a:p>
        </p:txBody>
      </p:sp>
    </p:spTree>
    <p:extLst>
      <p:ext uri="{BB962C8B-B14F-4D97-AF65-F5344CB8AC3E}">
        <p14:creationId xmlns:p14="http://schemas.microsoft.com/office/powerpoint/2010/main" val="540111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4 - 4</a:t>
            </a:r>
          </a:p>
        </p:txBody>
      </p:sp>
    </p:spTree>
    <p:extLst>
      <p:ext uri="{BB962C8B-B14F-4D97-AF65-F5344CB8AC3E}">
        <p14:creationId xmlns:p14="http://schemas.microsoft.com/office/powerpoint/2010/main" val="42394819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86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So why not come along and </a:t>
            </a:r>
          </a:p>
          <a:p>
            <a:r>
              <a:rPr lang="en-US" dirty="0"/>
              <a:t>Join me on that Zion’s Road?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449FD-FFC0-44E4-B69A-FF8B549F0A9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1 - 4</a:t>
            </a:r>
          </a:p>
        </p:txBody>
      </p:sp>
    </p:spTree>
    <p:extLst>
      <p:ext uri="{BB962C8B-B14F-4D97-AF65-F5344CB8AC3E}">
        <p14:creationId xmlns:p14="http://schemas.microsoft.com/office/powerpoint/2010/main" val="405365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Who’s that walking down the road</a:t>
            </a:r>
          </a:p>
          <a:p>
            <a:r>
              <a:rPr lang="en-US" sz="4800" dirty="0"/>
              <a:t>Carrying such a heavy load?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42763-6766-45D2-B68C-0970BB4A2778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1 - 1</a:t>
            </a:r>
          </a:p>
        </p:txBody>
      </p:sp>
    </p:spTree>
    <p:extLst>
      <p:ext uri="{BB962C8B-B14F-4D97-AF65-F5344CB8AC3E}">
        <p14:creationId xmlns:p14="http://schemas.microsoft.com/office/powerpoint/2010/main" val="384437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64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Sinner, lay your burden down</a:t>
            </a:r>
          </a:p>
          <a:p>
            <a:r>
              <a:rPr lang="en-US" sz="4400" dirty="0" err="1"/>
              <a:t>‘Cause</a:t>
            </a:r>
            <a:r>
              <a:rPr lang="en-US" sz="4400" dirty="0"/>
              <a:t> you’re walking on Zion’s Road!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6FA16-967B-449D-B095-B70ABE38FD24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1 - 2</a:t>
            </a:r>
          </a:p>
        </p:txBody>
      </p:sp>
    </p:spTree>
    <p:extLst>
      <p:ext uri="{BB962C8B-B14F-4D97-AF65-F5344CB8AC3E}">
        <p14:creationId xmlns:p14="http://schemas.microsoft.com/office/powerpoint/2010/main" val="252225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Walkin</a:t>
            </a:r>
            <a:r>
              <a:rPr lang="en-US" sz="5400" b="1" dirty="0">
                <a:latin typeface="CMG Sans" panose="00000500000000000000" pitchFamily="2" charset="0"/>
              </a:rPr>
              <a:t>’ down Zion’s road,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Gonna</a:t>
            </a:r>
            <a:r>
              <a:rPr lang="en-US" sz="5400" b="1" dirty="0">
                <a:latin typeface="CMG Sans" panose="00000500000000000000" pitchFamily="2" charset="0"/>
              </a:rPr>
              <a:t> lay down my heavy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2 - 1</a:t>
            </a:r>
          </a:p>
        </p:txBody>
      </p:sp>
    </p:spTree>
    <p:extLst>
      <p:ext uri="{BB962C8B-B14F-4D97-AF65-F5344CB8AC3E}">
        <p14:creationId xmlns:p14="http://schemas.microsoft.com/office/powerpoint/2010/main" val="394915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809</Words>
  <Application>Microsoft Office PowerPoint</Application>
  <PresentationFormat>Widescreen</PresentationFormat>
  <Paragraphs>160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CMG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Zarahemla</dc:creator>
  <cp:lastModifiedBy>Zarahemla</cp:lastModifiedBy>
  <cp:revision>8</cp:revision>
  <dcterms:created xsi:type="dcterms:W3CDTF">2020-10-25T22:29:56Z</dcterms:created>
  <dcterms:modified xsi:type="dcterms:W3CDTF">2020-10-25T22:53:19Z</dcterms:modified>
</cp:coreProperties>
</file>