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1" r:id="rId2"/>
    <p:sldId id="278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312" r:id="rId26"/>
    <p:sldId id="313" r:id="rId27"/>
    <p:sldId id="314" r:id="rId28"/>
    <p:sldId id="315" r:id="rId29"/>
    <p:sldId id="279" r:id="rId30"/>
    <p:sldId id="281" r:id="rId31"/>
    <p:sldId id="280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6" r:id="rId45"/>
    <p:sldId id="297" r:id="rId46"/>
    <p:sldId id="295" r:id="rId47"/>
    <p:sldId id="298" r:id="rId48"/>
    <p:sldId id="299" r:id="rId49"/>
    <p:sldId id="300" r:id="rId50"/>
    <p:sldId id="301" r:id="rId51"/>
    <p:sldId id="302" r:id="rId52"/>
    <p:sldId id="304" r:id="rId53"/>
    <p:sldId id="305" r:id="rId54"/>
    <p:sldId id="303" r:id="rId55"/>
    <p:sldId id="306" r:id="rId56"/>
    <p:sldId id="307" r:id="rId57"/>
    <p:sldId id="308" r:id="rId58"/>
    <p:sldId id="309" r:id="rId59"/>
    <p:sldId id="310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152A7-94C4-4FA9-98E4-0259CCFAC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3934D6-4F6D-4727-A125-7EF4CA1B2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3F5B1-FDF8-4FD0-ADCA-924A9FD00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BCA9-B6EC-4A72-AAF6-E4B20DEB9BB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7E4D7-82F3-4603-B348-F6D1DECB0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5AEF6-70AE-4B92-8F71-724B81CB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83F9-3F73-494A-8BFA-967CCAAA8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47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0F0BE-C9FE-4FE1-A0AE-F14814D4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0A2A5E-B71B-4F37-A2E8-02AB56A87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4AD97-5910-4A0F-ACED-D321313D8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BCA9-B6EC-4A72-AAF6-E4B20DEB9BB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F9DEF-D1FE-4ABE-8A7A-09EC9F5A0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47E30-44C0-490E-B4C0-962E35D03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83F9-3F73-494A-8BFA-967CCAAA8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26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B8590C-E637-4663-A541-A0AF0F3409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C780B9-CC20-4329-A068-9360B4430C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36EAC-94E9-42A1-B414-637E54F70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BCA9-B6EC-4A72-AAF6-E4B20DEB9BB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71EEB-CF16-430B-BAC2-68724EDA9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999A8-0F10-4E10-B767-CBC6A84E9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83F9-3F73-494A-8BFA-967CCAAA8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92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179B5-B290-44AC-8DD7-56EC3419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524E7-796F-48FB-8A53-16563BEDE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A24E2-5A8F-42A2-BBC1-F7B360F89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BCA9-B6EC-4A72-AAF6-E4B20DEB9BB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5E097-CFB4-4736-A7A4-23163118E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6C391-F886-4729-B8DC-4A26036CC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83F9-3F73-494A-8BFA-967CCAAA8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17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ED488-985C-4FE8-A81B-769306C03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D3A18-B989-4D47-880A-513E10F34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85EC7-06B7-4ADA-8C8F-7C7D4F6C2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BCA9-B6EC-4A72-AAF6-E4B20DEB9BB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0F494-BE17-42EB-98C8-C1C66B197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660A0-D4CF-4941-AF66-950AA675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83F9-3F73-494A-8BFA-967CCAAA8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3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CC9EB-9AA3-45AF-9F18-4C5BA926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EC453-D393-4952-8D4A-10D44432FE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D22C0E-5E59-4D29-A3A6-D7325B0F3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655A7-BA8C-4788-A5C1-9F699ED2D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BCA9-B6EC-4A72-AAF6-E4B20DEB9BB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2B176-817E-4CDA-B050-6BAE01B57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CC03A-2755-4F14-B695-73020692E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83F9-3F73-494A-8BFA-967CCAAA8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9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0B218-53DA-41DC-A266-BA286CFF2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898ED-E282-4C26-A874-6A6DAA9A8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7E1C1-46EF-408F-967E-84EE2A07C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5ED44-7BE2-40D4-89D1-818817A98F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77417A-FD89-459C-A211-F18AD576E6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9AA615-CD11-470B-8072-7D64AAA8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BCA9-B6EC-4A72-AAF6-E4B20DEB9BB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2A7F76-89A4-4544-BD1B-797B8D20D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96A9A9-3527-4024-B601-CA477CAC2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83F9-3F73-494A-8BFA-967CCAAA8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7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83C23-36ED-45E0-B988-0F49A8533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22A936-6DC8-4645-978C-B9D6FCDA5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BCA9-B6EC-4A72-AAF6-E4B20DEB9BB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36A545-A9D5-497E-B017-5A9A10F83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52D1BE-A0B2-44AC-8C9C-1D674648E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83F9-3F73-494A-8BFA-967CCAAA8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09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A7A9DF-4C37-40BD-A6D9-7BF770740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BCA9-B6EC-4A72-AAF6-E4B20DEB9BB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3A5641-F735-4AA8-AA25-F2C7CE15F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559-DD86-402E-8F03-7F7AFBA0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83F9-3F73-494A-8BFA-967CCAAA8965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344BAA-89A2-4761-9D65-A2A965F0612F}"/>
              </a:ext>
            </a:extLst>
          </p:cNvPr>
          <p:cNvCxnSpPr/>
          <p:nvPr userDrawn="1"/>
        </p:nvCxnSpPr>
        <p:spPr>
          <a:xfrm>
            <a:off x="0" y="317231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01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15AB8-4D3C-4B7A-AC29-60980E161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17EE2-17E4-44B6-A702-0B3CE81EB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66DF1-3A92-4373-A998-3A905FD7C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AF585-0F99-4947-844E-7EEC012D8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BCA9-B6EC-4A72-AAF6-E4B20DEB9BB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2FFEF-DA81-4501-8129-65DBC6C48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94545-EC6C-4555-8AD4-073BB200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83F9-3F73-494A-8BFA-967CCAAA8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2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DB4D6-69AA-49A8-8E68-26819742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065067-B779-4483-93DD-79C5DFE8FD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2881A-2DE4-4544-8A73-2A4BACCA3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958A4-6C7B-423C-8AC1-414FD1AE3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BCA9-B6EC-4A72-AAF6-E4B20DEB9BB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DF358-61FE-4843-ABBF-01A90A361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1FC46-06BB-42F6-A651-03078CF45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83F9-3F73-494A-8BFA-967CCAAA8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96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338077-8FBB-4B0F-9786-73C63D84C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A4C52-7DA6-45FF-BF12-D0ECE0737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E0BEC-5D79-4C7F-ADAA-6FA95FE932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FBCA9-B6EC-4A72-AAF6-E4B20DEB9BB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D596C-4886-4849-9D62-35B0E2CE3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B509A-0B0C-4ADC-94BD-5AA08FFF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483F9-3F73-494A-8BFA-967CCAAA8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247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>
                <a:latin typeface="CMG Sans" panose="00000500000000000000" pitchFamily="2" charset="0"/>
              </a:rPr>
              <a:t>‘Cause</a:t>
            </a:r>
            <a:r>
              <a:rPr lang="en-US" sz="5400" b="1" dirty="0">
                <a:latin typeface="CMG Sans" panose="00000500000000000000" pitchFamily="2" charset="0"/>
              </a:rPr>
              <a:t> Jesus said He’d</a:t>
            </a:r>
          </a:p>
          <a:p>
            <a:pPr algn="ctr"/>
            <a:r>
              <a:rPr lang="en-US" sz="5400" b="1" dirty="0">
                <a:latin typeface="CMG Sans" panose="00000500000000000000" pitchFamily="2" charset="0"/>
              </a:rPr>
              <a:t>Walk along with me!</a:t>
            </a:r>
          </a:p>
          <a:p>
            <a:pPr algn="ctr"/>
            <a:r>
              <a:rPr lang="en-US" sz="3600" b="1" i="1" dirty="0">
                <a:latin typeface="CMG Sans" panose="00000500000000000000" pitchFamily="2" charset="0"/>
              </a:rPr>
              <a:t>(Praise God, Glory Hallelujah! 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44A2DD-010C-4908-AFBB-6E4C8CECC73A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Chorus 2 - 2</a:t>
            </a:r>
          </a:p>
        </p:txBody>
      </p:sp>
    </p:spTree>
    <p:extLst>
      <p:ext uri="{BB962C8B-B14F-4D97-AF65-F5344CB8AC3E}">
        <p14:creationId xmlns:p14="http://schemas.microsoft.com/office/powerpoint/2010/main" val="2213470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14000"/>
              </a:lnSpc>
              <a:defRPr sz="5400" b="1">
                <a:latin typeface="CMG Sans" panose="00000500000000000000" pitchFamily="2" charset="0"/>
              </a:defRPr>
            </a:lvl1pPr>
          </a:lstStyle>
          <a:p>
            <a:r>
              <a:rPr lang="en-US" dirty="0"/>
              <a:t>I’m singing all the way,</a:t>
            </a:r>
          </a:p>
          <a:p>
            <a:r>
              <a:rPr lang="en-US" dirty="0"/>
              <a:t>Sun shining every day--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A7B8C3-E969-4EB1-B634-C3140547F30A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Chorus 2 - 3</a:t>
            </a:r>
          </a:p>
        </p:txBody>
      </p:sp>
    </p:spTree>
    <p:extLst>
      <p:ext uri="{BB962C8B-B14F-4D97-AF65-F5344CB8AC3E}">
        <p14:creationId xmlns:p14="http://schemas.microsoft.com/office/powerpoint/2010/main" val="3652181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14000"/>
              </a:lnSpc>
              <a:defRPr sz="5400" b="1">
                <a:latin typeface="CMG Sans" panose="00000500000000000000" pitchFamily="2" charset="0"/>
              </a:defRPr>
            </a:lvl1pPr>
          </a:lstStyle>
          <a:p>
            <a:r>
              <a:rPr lang="en-US" dirty="0"/>
              <a:t>So why not come along and </a:t>
            </a:r>
          </a:p>
          <a:p>
            <a:r>
              <a:rPr lang="en-US" dirty="0"/>
              <a:t>Join me on that Zion’s Road?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F449FD-FFC0-44E4-B69A-FF8B549F0A9A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Chorus 2 - 4</a:t>
            </a:r>
          </a:p>
        </p:txBody>
      </p:sp>
    </p:spTree>
    <p:extLst>
      <p:ext uri="{BB962C8B-B14F-4D97-AF65-F5344CB8AC3E}">
        <p14:creationId xmlns:p14="http://schemas.microsoft.com/office/powerpoint/2010/main" val="1047867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710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14000"/>
              </a:lnSpc>
              <a:defRPr sz="5400" b="1">
                <a:latin typeface="CMG Sans" panose="00000500000000000000" pitchFamily="2" charset="0"/>
              </a:defRPr>
            </a:lvl1pPr>
          </a:lstStyle>
          <a:p>
            <a:r>
              <a:rPr lang="en-US" sz="4800" dirty="0"/>
              <a:t>Young folks walking hand in hand,</a:t>
            </a:r>
          </a:p>
          <a:p>
            <a:r>
              <a:rPr lang="en-US" sz="4800" dirty="0"/>
              <a:t>Singing with the angel band,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C42763-6766-45D2-B68C-0970BB4A2778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Verse 2 - 1</a:t>
            </a:r>
          </a:p>
        </p:txBody>
      </p:sp>
    </p:spTree>
    <p:extLst>
      <p:ext uri="{BB962C8B-B14F-4D97-AF65-F5344CB8AC3E}">
        <p14:creationId xmlns:p14="http://schemas.microsoft.com/office/powerpoint/2010/main" val="3763505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645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14000"/>
              </a:lnSpc>
              <a:defRPr sz="5400" b="1">
                <a:latin typeface="CMG Sans" panose="00000500000000000000" pitchFamily="2" charset="0"/>
              </a:defRPr>
            </a:lvl1pPr>
          </a:lstStyle>
          <a:p>
            <a:r>
              <a:rPr lang="en-US" sz="4800" dirty="0"/>
              <a:t>Old folks </a:t>
            </a:r>
            <a:r>
              <a:rPr lang="en-US" sz="4800" dirty="0" err="1"/>
              <a:t>ain’t</a:t>
            </a:r>
            <a:r>
              <a:rPr lang="en-US" sz="4800" dirty="0"/>
              <a:t> so tired no more,</a:t>
            </a:r>
          </a:p>
          <a:p>
            <a:r>
              <a:rPr lang="en-US" sz="4400" dirty="0" err="1"/>
              <a:t>‘Cause</a:t>
            </a:r>
            <a:r>
              <a:rPr lang="en-US" sz="4400" dirty="0"/>
              <a:t> they’re walking on Zion’s Road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26FA16-967B-449D-B095-B70ABE38FD24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Verse 2 - 2</a:t>
            </a:r>
          </a:p>
        </p:txBody>
      </p:sp>
    </p:spTree>
    <p:extLst>
      <p:ext uri="{BB962C8B-B14F-4D97-AF65-F5344CB8AC3E}">
        <p14:creationId xmlns:p14="http://schemas.microsoft.com/office/powerpoint/2010/main" val="2934364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91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5400" b="1" dirty="0" err="1">
                <a:latin typeface="CMG Sans" panose="00000500000000000000" pitchFamily="2" charset="0"/>
              </a:rPr>
              <a:t>Walkin</a:t>
            </a:r>
            <a:r>
              <a:rPr lang="en-US" sz="5400" b="1" dirty="0">
                <a:latin typeface="CMG Sans" panose="00000500000000000000" pitchFamily="2" charset="0"/>
              </a:rPr>
              <a:t>’ down Zion’s road,</a:t>
            </a:r>
          </a:p>
          <a:p>
            <a:pPr algn="ctr">
              <a:lnSpc>
                <a:spcPct val="114000"/>
              </a:lnSpc>
            </a:pPr>
            <a:r>
              <a:rPr lang="en-US" sz="5400" b="1" dirty="0" err="1">
                <a:latin typeface="CMG Sans" panose="00000500000000000000" pitchFamily="2" charset="0"/>
              </a:rPr>
              <a:t>Gonna</a:t>
            </a:r>
            <a:r>
              <a:rPr lang="en-US" sz="5400" b="1" dirty="0">
                <a:latin typeface="CMG Sans" panose="00000500000000000000" pitchFamily="2" charset="0"/>
              </a:rPr>
              <a:t> lay down my heavy load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0DEB6-AF71-45EE-A7FE-4B294877D2F5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Chorus 3 - 1</a:t>
            </a:r>
          </a:p>
        </p:txBody>
      </p:sp>
    </p:spTree>
    <p:extLst>
      <p:ext uri="{BB962C8B-B14F-4D97-AF65-F5344CB8AC3E}">
        <p14:creationId xmlns:p14="http://schemas.microsoft.com/office/powerpoint/2010/main" val="1849144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>
                <a:latin typeface="CMG Sans" panose="00000500000000000000" pitchFamily="2" charset="0"/>
              </a:rPr>
              <a:t>‘Cause</a:t>
            </a:r>
            <a:r>
              <a:rPr lang="en-US" sz="5400" b="1" dirty="0">
                <a:latin typeface="CMG Sans" panose="00000500000000000000" pitchFamily="2" charset="0"/>
              </a:rPr>
              <a:t> Jesus said He’d</a:t>
            </a:r>
          </a:p>
          <a:p>
            <a:pPr algn="ctr"/>
            <a:r>
              <a:rPr lang="en-US" sz="5400" b="1" dirty="0">
                <a:latin typeface="CMG Sans" panose="00000500000000000000" pitchFamily="2" charset="0"/>
              </a:rPr>
              <a:t>Walk along with me!</a:t>
            </a:r>
          </a:p>
          <a:p>
            <a:pPr algn="ctr"/>
            <a:r>
              <a:rPr lang="en-US" sz="3600" b="1" i="1" dirty="0">
                <a:latin typeface="CMG Sans" panose="00000500000000000000" pitchFamily="2" charset="0"/>
              </a:rPr>
              <a:t>(Praise God, Glory Hallelujah! 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44A2DD-010C-4908-AFBB-6E4C8CECC73A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Chorus 3 - 2</a:t>
            </a:r>
          </a:p>
        </p:txBody>
      </p:sp>
    </p:spTree>
    <p:extLst>
      <p:ext uri="{BB962C8B-B14F-4D97-AF65-F5344CB8AC3E}">
        <p14:creationId xmlns:p14="http://schemas.microsoft.com/office/powerpoint/2010/main" val="2818170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14000"/>
              </a:lnSpc>
              <a:defRPr sz="5400" b="1">
                <a:latin typeface="CMG Sans" panose="00000500000000000000" pitchFamily="2" charset="0"/>
              </a:defRPr>
            </a:lvl1pPr>
          </a:lstStyle>
          <a:p>
            <a:r>
              <a:rPr lang="en-US" dirty="0"/>
              <a:t>I’m singing all the way,</a:t>
            </a:r>
          </a:p>
          <a:p>
            <a:r>
              <a:rPr lang="en-US" dirty="0"/>
              <a:t>Sun shining every day--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A7B8C3-E969-4EB1-B634-C3140547F30A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Chorus 3 - 3</a:t>
            </a:r>
          </a:p>
        </p:txBody>
      </p:sp>
    </p:spTree>
    <p:extLst>
      <p:ext uri="{BB962C8B-B14F-4D97-AF65-F5344CB8AC3E}">
        <p14:creationId xmlns:p14="http://schemas.microsoft.com/office/powerpoint/2010/main" val="2388005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14000"/>
              </a:lnSpc>
              <a:defRPr sz="5400" b="1">
                <a:latin typeface="CMG Sans" panose="00000500000000000000" pitchFamily="2" charset="0"/>
              </a:defRPr>
            </a:lvl1pPr>
          </a:lstStyle>
          <a:p>
            <a:r>
              <a:rPr lang="en-US" dirty="0"/>
              <a:t>So why not come along and </a:t>
            </a:r>
          </a:p>
          <a:p>
            <a:r>
              <a:rPr lang="en-US" dirty="0"/>
              <a:t>Join me on that Zion’s Road?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F449FD-FFC0-44E4-B69A-FF8B549F0A9A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Chorus 3 - 4</a:t>
            </a:r>
          </a:p>
        </p:txBody>
      </p:sp>
    </p:spTree>
    <p:extLst>
      <p:ext uri="{BB962C8B-B14F-4D97-AF65-F5344CB8AC3E}">
        <p14:creationId xmlns:p14="http://schemas.microsoft.com/office/powerpoint/2010/main" val="884512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710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14000"/>
              </a:lnSpc>
              <a:defRPr sz="5400" b="1">
                <a:latin typeface="CMG Sans" panose="00000500000000000000" pitchFamily="2" charset="0"/>
              </a:defRPr>
            </a:lvl1pPr>
          </a:lstStyle>
          <a:p>
            <a:r>
              <a:rPr lang="en-US" sz="4800" dirty="0"/>
              <a:t>Jesus said He’d come again,</a:t>
            </a:r>
          </a:p>
          <a:p>
            <a:r>
              <a:rPr lang="en-US" sz="4800" dirty="0"/>
              <a:t>Even though we don’t know when;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C42763-6766-45D2-B68C-0970BB4A2778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Verse 3 - 1</a:t>
            </a:r>
          </a:p>
        </p:txBody>
      </p:sp>
    </p:spTree>
    <p:extLst>
      <p:ext uri="{BB962C8B-B14F-4D97-AF65-F5344CB8AC3E}">
        <p14:creationId xmlns:p14="http://schemas.microsoft.com/office/powerpoint/2010/main" val="1433489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73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4400" b="1" u="sng" dirty="0">
                <a:latin typeface="CMG Sans" panose="00000500000000000000" pitchFamily="2" charset="0"/>
              </a:rPr>
              <a:t>Join us for:</a:t>
            </a:r>
            <a:endParaRPr lang="en-US" sz="5400" b="1" u="sng" dirty="0">
              <a:latin typeface="CMG Sans" panose="00000500000000000000" pitchFamily="2" charset="0"/>
            </a:endParaRPr>
          </a:p>
          <a:p>
            <a:pPr algn="ctr">
              <a:lnSpc>
                <a:spcPct val="114000"/>
              </a:lnSpc>
            </a:pPr>
            <a:r>
              <a:rPr lang="en-US" sz="5400" b="1" i="1" dirty="0">
                <a:latin typeface="CMG Sans" panose="00000500000000000000" pitchFamily="2" charset="0"/>
              </a:rPr>
              <a:t>Walking on Zion’s Road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0DEB6-AF71-45EE-A7FE-4B294877D2F5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75631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645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14000"/>
              </a:lnSpc>
              <a:defRPr sz="5400" b="1">
                <a:latin typeface="CMG Sans" panose="00000500000000000000" pitchFamily="2" charset="0"/>
              </a:defRPr>
            </a:lvl1pPr>
          </a:lstStyle>
          <a:p>
            <a:r>
              <a:rPr lang="en-US" sz="4800" dirty="0"/>
              <a:t>Look up, children, and rejoice</a:t>
            </a:r>
          </a:p>
          <a:p>
            <a:r>
              <a:rPr lang="en-US" sz="4400" dirty="0" err="1"/>
              <a:t>‘Cause</a:t>
            </a:r>
            <a:r>
              <a:rPr lang="en-US" sz="4400" dirty="0"/>
              <a:t> we’re walking on Zion’s Road!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26FA16-967B-449D-B095-B70ABE38FD24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Verse 3 - 2</a:t>
            </a:r>
          </a:p>
        </p:txBody>
      </p:sp>
    </p:spTree>
    <p:extLst>
      <p:ext uri="{BB962C8B-B14F-4D97-AF65-F5344CB8AC3E}">
        <p14:creationId xmlns:p14="http://schemas.microsoft.com/office/powerpoint/2010/main" val="395233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91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5400" b="1" dirty="0" err="1">
                <a:latin typeface="CMG Sans" panose="00000500000000000000" pitchFamily="2" charset="0"/>
              </a:rPr>
              <a:t>Walkin</a:t>
            </a:r>
            <a:r>
              <a:rPr lang="en-US" sz="5400" b="1" dirty="0">
                <a:latin typeface="CMG Sans" panose="00000500000000000000" pitchFamily="2" charset="0"/>
              </a:rPr>
              <a:t>’ down Zion’s road,</a:t>
            </a:r>
          </a:p>
          <a:p>
            <a:pPr algn="ctr">
              <a:lnSpc>
                <a:spcPct val="114000"/>
              </a:lnSpc>
            </a:pPr>
            <a:r>
              <a:rPr lang="en-US" sz="5400" b="1" dirty="0" err="1">
                <a:latin typeface="CMG Sans" panose="00000500000000000000" pitchFamily="2" charset="0"/>
              </a:rPr>
              <a:t>Gonna</a:t>
            </a:r>
            <a:r>
              <a:rPr lang="en-US" sz="5400" b="1" dirty="0">
                <a:latin typeface="CMG Sans" panose="00000500000000000000" pitchFamily="2" charset="0"/>
              </a:rPr>
              <a:t> lay down my heavy load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0DEB6-AF71-45EE-A7FE-4B294877D2F5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Chorus 4 - 1</a:t>
            </a:r>
          </a:p>
        </p:txBody>
      </p:sp>
    </p:spTree>
    <p:extLst>
      <p:ext uri="{BB962C8B-B14F-4D97-AF65-F5344CB8AC3E}">
        <p14:creationId xmlns:p14="http://schemas.microsoft.com/office/powerpoint/2010/main" val="3030956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>
                <a:latin typeface="CMG Sans" panose="00000500000000000000" pitchFamily="2" charset="0"/>
              </a:rPr>
              <a:t>‘Cause</a:t>
            </a:r>
            <a:r>
              <a:rPr lang="en-US" sz="5400" b="1" dirty="0">
                <a:latin typeface="CMG Sans" panose="00000500000000000000" pitchFamily="2" charset="0"/>
              </a:rPr>
              <a:t> Jesus said He’d</a:t>
            </a:r>
          </a:p>
          <a:p>
            <a:pPr algn="ctr"/>
            <a:r>
              <a:rPr lang="en-US" sz="5400" b="1" dirty="0">
                <a:latin typeface="CMG Sans" panose="00000500000000000000" pitchFamily="2" charset="0"/>
              </a:rPr>
              <a:t>Walk along with me!</a:t>
            </a:r>
          </a:p>
          <a:p>
            <a:pPr algn="ctr"/>
            <a:r>
              <a:rPr lang="en-US" sz="3600" b="1" i="1" dirty="0">
                <a:latin typeface="CMG Sans" panose="00000500000000000000" pitchFamily="2" charset="0"/>
              </a:rPr>
              <a:t>(Praise God, Glory Hallelujah! 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44A2DD-010C-4908-AFBB-6E4C8CECC73A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Chorus 4 - 2</a:t>
            </a:r>
          </a:p>
        </p:txBody>
      </p:sp>
    </p:spTree>
    <p:extLst>
      <p:ext uri="{BB962C8B-B14F-4D97-AF65-F5344CB8AC3E}">
        <p14:creationId xmlns:p14="http://schemas.microsoft.com/office/powerpoint/2010/main" val="1416130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14000"/>
              </a:lnSpc>
              <a:defRPr sz="5400" b="1">
                <a:latin typeface="CMG Sans" panose="00000500000000000000" pitchFamily="2" charset="0"/>
              </a:defRPr>
            </a:lvl1pPr>
          </a:lstStyle>
          <a:p>
            <a:r>
              <a:rPr lang="en-US" dirty="0"/>
              <a:t>I’m singing all the way,</a:t>
            </a:r>
          </a:p>
          <a:p>
            <a:r>
              <a:rPr lang="en-US" dirty="0"/>
              <a:t>Sun shining every day--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A7B8C3-E969-4EB1-B634-C3140547F30A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Chorus 4 - 3</a:t>
            </a:r>
          </a:p>
        </p:txBody>
      </p:sp>
    </p:spTree>
    <p:extLst>
      <p:ext uri="{BB962C8B-B14F-4D97-AF65-F5344CB8AC3E}">
        <p14:creationId xmlns:p14="http://schemas.microsoft.com/office/powerpoint/2010/main" val="3813435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14000"/>
              </a:lnSpc>
              <a:defRPr sz="5400" b="1">
                <a:latin typeface="CMG Sans" panose="00000500000000000000" pitchFamily="2" charset="0"/>
              </a:defRPr>
            </a:lvl1pPr>
          </a:lstStyle>
          <a:p>
            <a:r>
              <a:rPr lang="en-US" dirty="0"/>
              <a:t>So why not come along and </a:t>
            </a:r>
          </a:p>
          <a:p>
            <a:r>
              <a:rPr lang="en-US" dirty="0"/>
              <a:t>Join me on that Zion’s Road?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F449FD-FFC0-44E4-B69A-FF8B549F0A9A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Chorus 4 - 4</a:t>
            </a:r>
          </a:p>
        </p:txBody>
      </p:sp>
    </p:spTree>
    <p:extLst>
      <p:ext uri="{BB962C8B-B14F-4D97-AF65-F5344CB8AC3E}">
        <p14:creationId xmlns:p14="http://schemas.microsoft.com/office/powerpoint/2010/main" val="3364813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91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5400" b="1" dirty="0" err="1">
                <a:latin typeface="CMG Sans" panose="00000500000000000000" pitchFamily="2" charset="0"/>
              </a:rPr>
              <a:t>Walkin</a:t>
            </a:r>
            <a:r>
              <a:rPr lang="en-US" sz="5400" b="1" dirty="0">
                <a:latin typeface="CMG Sans" panose="00000500000000000000" pitchFamily="2" charset="0"/>
              </a:rPr>
              <a:t>’ down Zion’s road,</a:t>
            </a:r>
          </a:p>
          <a:p>
            <a:pPr algn="ctr">
              <a:lnSpc>
                <a:spcPct val="114000"/>
              </a:lnSpc>
            </a:pPr>
            <a:r>
              <a:rPr lang="en-US" sz="5400" b="1" dirty="0" err="1">
                <a:latin typeface="CMG Sans" panose="00000500000000000000" pitchFamily="2" charset="0"/>
              </a:rPr>
              <a:t>Gonna</a:t>
            </a:r>
            <a:r>
              <a:rPr lang="en-US" sz="5400" b="1" dirty="0">
                <a:latin typeface="CMG Sans" panose="00000500000000000000" pitchFamily="2" charset="0"/>
              </a:rPr>
              <a:t> lay down my heavy load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0DEB6-AF71-45EE-A7FE-4B294877D2F5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Chorus 5 - 1</a:t>
            </a:r>
          </a:p>
        </p:txBody>
      </p:sp>
    </p:spTree>
    <p:extLst>
      <p:ext uri="{BB962C8B-B14F-4D97-AF65-F5344CB8AC3E}">
        <p14:creationId xmlns:p14="http://schemas.microsoft.com/office/powerpoint/2010/main" val="1547939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>
                <a:latin typeface="CMG Sans" panose="00000500000000000000" pitchFamily="2" charset="0"/>
              </a:rPr>
              <a:t>‘Cause</a:t>
            </a:r>
            <a:r>
              <a:rPr lang="en-US" sz="5400" b="1" dirty="0">
                <a:latin typeface="CMG Sans" panose="00000500000000000000" pitchFamily="2" charset="0"/>
              </a:rPr>
              <a:t> Jesus said He’d</a:t>
            </a:r>
          </a:p>
          <a:p>
            <a:pPr algn="ctr"/>
            <a:r>
              <a:rPr lang="en-US" sz="5400" b="1" dirty="0">
                <a:latin typeface="CMG Sans" panose="00000500000000000000" pitchFamily="2" charset="0"/>
              </a:rPr>
              <a:t>Walk along with me!</a:t>
            </a:r>
          </a:p>
          <a:p>
            <a:pPr algn="ctr"/>
            <a:r>
              <a:rPr lang="en-US" sz="3600" b="1" i="1" dirty="0">
                <a:latin typeface="CMG Sans" panose="00000500000000000000" pitchFamily="2" charset="0"/>
              </a:rPr>
              <a:t>(Praise God, Glory Hallelujah! 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44A2DD-010C-4908-AFBB-6E4C8CECC73A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Chorus 5 - 2</a:t>
            </a:r>
          </a:p>
        </p:txBody>
      </p:sp>
    </p:spTree>
    <p:extLst>
      <p:ext uri="{BB962C8B-B14F-4D97-AF65-F5344CB8AC3E}">
        <p14:creationId xmlns:p14="http://schemas.microsoft.com/office/powerpoint/2010/main" val="31048086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14000"/>
              </a:lnSpc>
              <a:defRPr sz="5400" b="1">
                <a:latin typeface="CMG Sans" panose="00000500000000000000" pitchFamily="2" charset="0"/>
              </a:defRPr>
            </a:lvl1pPr>
          </a:lstStyle>
          <a:p>
            <a:r>
              <a:rPr lang="en-US" dirty="0"/>
              <a:t>I’m singing all the way,</a:t>
            </a:r>
          </a:p>
          <a:p>
            <a:r>
              <a:rPr lang="en-US" dirty="0"/>
              <a:t>Sun shining every day--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A7B8C3-E969-4EB1-B634-C3140547F30A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Chorus 5 - 3</a:t>
            </a:r>
          </a:p>
        </p:txBody>
      </p:sp>
    </p:spTree>
    <p:extLst>
      <p:ext uri="{BB962C8B-B14F-4D97-AF65-F5344CB8AC3E}">
        <p14:creationId xmlns:p14="http://schemas.microsoft.com/office/powerpoint/2010/main" val="19984990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14000"/>
              </a:lnSpc>
              <a:defRPr sz="5400" b="1">
                <a:latin typeface="CMG Sans" panose="00000500000000000000" pitchFamily="2" charset="0"/>
              </a:defRPr>
            </a:lvl1pPr>
          </a:lstStyle>
          <a:p>
            <a:r>
              <a:rPr lang="en-US" dirty="0"/>
              <a:t>So why not come along and </a:t>
            </a:r>
          </a:p>
          <a:p>
            <a:r>
              <a:rPr lang="en-US" dirty="0"/>
              <a:t>Join me on that Zion’s Road?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F449FD-FFC0-44E4-B69A-FF8B549F0A9A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/>
              <a:t>Chorus 5 </a:t>
            </a:r>
            <a:r>
              <a:rPr lang="en-US" sz="6000" dirty="0"/>
              <a:t>- 4</a:t>
            </a:r>
          </a:p>
        </p:txBody>
      </p:sp>
    </p:spTree>
    <p:extLst>
      <p:ext uri="{BB962C8B-B14F-4D97-AF65-F5344CB8AC3E}">
        <p14:creationId xmlns:p14="http://schemas.microsoft.com/office/powerpoint/2010/main" val="38154131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903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91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5400" b="1" dirty="0" err="1">
                <a:latin typeface="CMG Sans" panose="00000500000000000000" pitchFamily="2" charset="0"/>
              </a:rPr>
              <a:t>Walkin</a:t>
            </a:r>
            <a:r>
              <a:rPr lang="en-US" sz="5400" b="1" dirty="0">
                <a:latin typeface="CMG Sans" panose="00000500000000000000" pitchFamily="2" charset="0"/>
              </a:rPr>
              <a:t>’ down Zion’s road,</a:t>
            </a:r>
          </a:p>
          <a:p>
            <a:pPr algn="ctr">
              <a:lnSpc>
                <a:spcPct val="114000"/>
              </a:lnSpc>
            </a:pPr>
            <a:r>
              <a:rPr lang="en-US" sz="5400" b="1" dirty="0" err="1">
                <a:latin typeface="CMG Sans" panose="00000500000000000000" pitchFamily="2" charset="0"/>
              </a:rPr>
              <a:t>Gonna</a:t>
            </a:r>
            <a:r>
              <a:rPr lang="en-US" sz="5400" b="1" dirty="0">
                <a:latin typeface="CMG Sans" panose="00000500000000000000" pitchFamily="2" charset="0"/>
              </a:rPr>
              <a:t> lay down my heavy load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0DEB6-AF71-45EE-A7FE-4B294877D2F5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Chorus 1 - 1</a:t>
            </a:r>
          </a:p>
        </p:txBody>
      </p:sp>
    </p:spTree>
    <p:extLst>
      <p:ext uri="{BB962C8B-B14F-4D97-AF65-F5344CB8AC3E}">
        <p14:creationId xmlns:p14="http://schemas.microsoft.com/office/powerpoint/2010/main" val="36207143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73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4400" b="1" u="sng" dirty="0">
                <a:latin typeface="CMG Sans" panose="00000500000000000000" pitchFamily="2" charset="0"/>
              </a:rPr>
              <a:t>Join us for:</a:t>
            </a:r>
            <a:endParaRPr lang="en-US" sz="5400" b="1" u="sng" dirty="0">
              <a:latin typeface="CMG Sans" panose="00000500000000000000" pitchFamily="2" charset="0"/>
            </a:endParaRPr>
          </a:p>
          <a:p>
            <a:pPr algn="ctr">
              <a:lnSpc>
                <a:spcPct val="114000"/>
              </a:lnSpc>
            </a:pPr>
            <a:r>
              <a:rPr lang="en-US" sz="5400" b="1" i="1" dirty="0">
                <a:latin typeface="CMG Sans" panose="00000500000000000000" pitchFamily="2" charset="0"/>
              </a:rPr>
              <a:t>Do Lord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0DEB6-AF71-45EE-A7FE-4B294877D2F5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37819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91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Do Lord, oh Do Lord,</a:t>
            </a:r>
          </a:p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Do You remember me?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0DEB6-AF71-45EE-A7FE-4B294877D2F5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Chorus 1 - 1</a:t>
            </a:r>
          </a:p>
        </p:txBody>
      </p:sp>
    </p:spTree>
    <p:extLst>
      <p:ext uri="{BB962C8B-B14F-4D97-AF65-F5344CB8AC3E}">
        <p14:creationId xmlns:p14="http://schemas.microsoft.com/office/powerpoint/2010/main" val="22053574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91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Do Lord, oh Do Lord,</a:t>
            </a:r>
          </a:p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Do You remember me?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0DEB6-AF71-45EE-A7FE-4B294877D2F5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Chorus 1 - 2</a:t>
            </a:r>
          </a:p>
        </p:txBody>
      </p:sp>
    </p:spTree>
    <p:extLst>
      <p:ext uri="{BB962C8B-B14F-4D97-AF65-F5344CB8AC3E}">
        <p14:creationId xmlns:p14="http://schemas.microsoft.com/office/powerpoint/2010/main" val="6580934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91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Do Lord, oh Do Lord,</a:t>
            </a:r>
          </a:p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Do You remember me?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0DEB6-AF71-45EE-A7FE-4B294877D2F5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Chorus 1 - 3</a:t>
            </a:r>
          </a:p>
        </p:txBody>
      </p:sp>
    </p:spTree>
    <p:extLst>
      <p:ext uri="{BB962C8B-B14F-4D97-AF65-F5344CB8AC3E}">
        <p14:creationId xmlns:p14="http://schemas.microsoft.com/office/powerpoint/2010/main" val="40394025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91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Look away beyond</a:t>
            </a:r>
          </a:p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the blue (horizon)!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0DEB6-AF71-45EE-A7FE-4B294877D2F5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Chorus 1 - 4</a:t>
            </a:r>
          </a:p>
        </p:txBody>
      </p:sp>
    </p:spTree>
    <p:extLst>
      <p:ext uri="{BB962C8B-B14F-4D97-AF65-F5344CB8AC3E}">
        <p14:creationId xmlns:p14="http://schemas.microsoft.com/office/powerpoint/2010/main" val="3180874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91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I’ve got a home in </a:t>
            </a:r>
            <a:r>
              <a:rPr lang="en-US" sz="5400" b="1" dirty="0" err="1">
                <a:latin typeface="CMG Sans" panose="00000500000000000000" pitchFamily="2" charset="0"/>
              </a:rPr>
              <a:t>gloryland</a:t>
            </a:r>
            <a:endParaRPr lang="en-US" sz="5400" b="1" dirty="0">
              <a:latin typeface="CMG Sans" panose="00000500000000000000" pitchFamily="2" charset="0"/>
            </a:endParaRPr>
          </a:p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That outshines the sun!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0DEB6-AF71-45EE-A7FE-4B294877D2F5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Verse 1 - 1</a:t>
            </a:r>
          </a:p>
        </p:txBody>
      </p:sp>
    </p:spTree>
    <p:extLst>
      <p:ext uri="{BB962C8B-B14F-4D97-AF65-F5344CB8AC3E}">
        <p14:creationId xmlns:p14="http://schemas.microsoft.com/office/powerpoint/2010/main" val="28173106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91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I’ve got a home in </a:t>
            </a:r>
            <a:r>
              <a:rPr lang="en-US" sz="5400" b="1" dirty="0" err="1">
                <a:latin typeface="CMG Sans" panose="00000500000000000000" pitchFamily="2" charset="0"/>
              </a:rPr>
              <a:t>gloryland</a:t>
            </a:r>
            <a:endParaRPr lang="en-US" sz="5400" b="1" dirty="0">
              <a:latin typeface="CMG Sans" panose="00000500000000000000" pitchFamily="2" charset="0"/>
            </a:endParaRPr>
          </a:p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That outshines the sun!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0DEB6-AF71-45EE-A7FE-4B294877D2F5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Verse 1-2</a:t>
            </a:r>
          </a:p>
        </p:txBody>
      </p:sp>
    </p:spTree>
    <p:extLst>
      <p:ext uri="{BB962C8B-B14F-4D97-AF65-F5344CB8AC3E}">
        <p14:creationId xmlns:p14="http://schemas.microsoft.com/office/powerpoint/2010/main" val="27171218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91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I’ve got a home in </a:t>
            </a:r>
            <a:r>
              <a:rPr lang="en-US" sz="5400" b="1" dirty="0" err="1">
                <a:latin typeface="CMG Sans" panose="00000500000000000000" pitchFamily="2" charset="0"/>
              </a:rPr>
              <a:t>gloryland</a:t>
            </a:r>
            <a:endParaRPr lang="en-US" sz="5400" b="1" dirty="0">
              <a:latin typeface="CMG Sans" panose="00000500000000000000" pitchFamily="2" charset="0"/>
            </a:endParaRPr>
          </a:p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That outshines the sun!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0DEB6-AF71-45EE-A7FE-4B294877D2F5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Verse 1-3</a:t>
            </a:r>
          </a:p>
        </p:txBody>
      </p:sp>
    </p:spTree>
    <p:extLst>
      <p:ext uri="{BB962C8B-B14F-4D97-AF65-F5344CB8AC3E}">
        <p14:creationId xmlns:p14="http://schemas.microsoft.com/office/powerpoint/2010/main" val="16974531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91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Look away beyond</a:t>
            </a:r>
          </a:p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the blue (horizon)!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0DEB6-AF71-45EE-A7FE-4B294877D2F5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Verse 1 - 4</a:t>
            </a:r>
          </a:p>
        </p:txBody>
      </p:sp>
    </p:spTree>
    <p:extLst>
      <p:ext uri="{BB962C8B-B14F-4D97-AF65-F5344CB8AC3E}">
        <p14:creationId xmlns:p14="http://schemas.microsoft.com/office/powerpoint/2010/main" val="20936271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91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Do Lord, oh Do Lord,</a:t>
            </a:r>
          </a:p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Do You remember me?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0DEB6-AF71-45EE-A7FE-4B294877D2F5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Chorus 2 - 1</a:t>
            </a:r>
          </a:p>
        </p:txBody>
      </p:sp>
    </p:spTree>
    <p:extLst>
      <p:ext uri="{BB962C8B-B14F-4D97-AF65-F5344CB8AC3E}">
        <p14:creationId xmlns:p14="http://schemas.microsoft.com/office/powerpoint/2010/main" val="2765576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>
                <a:latin typeface="CMG Sans" panose="00000500000000000000" pitchFamily="2" charset="0"/>
              </a:rPr>
              <a:t>‘Cause</a:t>
            </a:r>
            <a:r>
              <a:rPr lang="en-US" sz="5400" b="1" dirty="0">
                <a:latin typeface="CMG Sans" panose="00000500000000000000" pitchFamily="2" charset="0"/>
              </a:rPr>
              <a:t> Jesus said He’d</a:t>
            </a:r>
          </a:p>
          <a:p>
            <a:pPr algn="ctr"/>
            <a:r>
              <a:rPr lang="en-US" sz="5400" b="1" dirty="0">
                <a:latin typeface="CMG Sans" panose="00000500000000000000" pitchFamily="2" charset="0"/>
              </a:rPr>
              <a:t>Walk along with me!</a:t>
            </a:r>
          </a:p>
          <a:p>
            <a:pPr algn="ctr"/>
            <a:r>
              <a:rPr lang="en-US" sz="3600" b="1" i="1" dirty="0">
                <a:latin typeface="CMG Sans" panose="00000500000000000000" pitchFamily="2" charset="0"/>
              </a:rPr>
              <a:t>(Praise God, Glory Hallelujah! 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44A2DD-010C-4908-AFBB-6E4C8CECC73A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Chorus 1 - 2</a:t>
            </a:r>
          </a:p>
        </p:txBody>
      </p:sp>
    </p:spTree>
    <p:extLst>
      <p:ext uri="{BB962C8B-B14F-4D97-AF65-F5344CB8AC3E}">
        <p14:creationId xmlns:p14="http://schemas.microsoft.com/office/powerpoint/2010/main" val="35523492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91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Do Lord, oh Do Lord,</a:t>
            </a:r>
          </a:p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Do You remember me?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0DEB6-AF71-45EE-A7FE-4B294877D2F5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Chorus 2 - 2</a:t>
            </a:r>
          </a:p>
        </p:txBody>
      </p:sp>
    </p:spTree>
    <p:extLst>
      <p:ext uri="{BB962C8B-B14F-4D97-AF65-F5344CB8AC3E}">
        <p14:creationId xmlns:p14="http://schemas.microsoft.com/office/powerpoint/2010/main" val="16527736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91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Do Lord, oh Do Lord,</a:t>
            </a:r>
          </a:p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Do You remember me?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0DEB6-AF71-45EE-A7FE-4B294877D2F5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Chorus 2 - 3</a:t>
            </a:r>
          </a:p>
        </p:txBody>
      </p:sp>
    </p:spTree>
    <p:extLst>
      <p:ext uri="{BB962C8B-B14F-4D97-AF65-F5344CB8AC3E}">
        <p14:creationId xmlns:p14="http://schemas.microsoft.com/office/powerpoint/2010/main" val="9285558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91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Look away beyond</a:t>
            </a:r>
          </a:p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the blue (horizon)!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0DEB6-AF71-45EE-A7FE-4B294877D2F5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Chorus 2 - 4</a:t>
            </a:r>
          </a:p>
        </p:txBody>
      </p:sp>
    </p:spTree>
    <p:extLst>
      <p:ext uri="{BB962C8B-B14F-4D97-AF65-F5344CB8AC3E}">
        <p14:creationId xmlns:p14="http://schemas.microsoft.com/office/powerpoint/2010/main" val="31952781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91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I took Jesus as my </a:t>
            </a:r>
            <a:r>
              <a:rPr lang="en-US" sz="5400" b="1" dirty="0" err="1">
                <a:latin typeface="CMG Sans" panose="00000500000000000000" pitchFamily="2" charset="0"/>
              </a:rPr>
              <a:t>Saviour</a:t>
            </a:r>
            <a:r>
              <a:rPr lang="en-US" sz="5400" b="1" dirty="0">
                <a:latin typeface="CMG Sans" panose="00000500000000000000" pitchFamily="2" charset="0"/>
              </a:rPr>
              <a:t>,</a:t>
            </a:r>
          </a:p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You take Him too!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0DEB6-AF71-45EE-A7FE-4B294877D2F5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Verse 2-1</a:t>
            </a:r>
          </a:p>
        </p:txBody>
      </p:sp>
    </p:spTree>
    <p:extLst>
      <p:ext uri="{BB962C8B-B14F-4D97-AF65-F5344CB8AC3E}">
        <p14:creationId xmlns:p14="http://schemas.microsoft.com/office/powerpoint/2010/main" val="1390559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91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I took Jesus as my </a:t>
            </a:r>
            <a:r>
              <a:rPr lang="en-US" sz="5400" b="1" dirty="0" err="1">
                <a:latin typeface="CMG Sans" panose="00000500000000000000" pitchFamily="2" charset="0"/>
              </a:rPr>
              <a:t>Saviour</a:t>
            </a:r>
            <a:r>
              <a:rPr lang="en-US" sz="5400" b="1" dirty="0">
                <a:latin typeface="CMG Sans" panose="00000500000000000000" pitchFamily="2" charset="0"/>
              </a:rPr>
              <a:t>,</a:t>
            </a:r>
          </a:p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You take Him too!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0DEB6-AF71-45EE-A7FE-4B294877D2F5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Verse 2-2</a:t>
            </a:r>
          </a:p>
        </p:txBody>
      </p:sp>
    </p:spTree>
    <p:extLst>
      <p:ext uri="{BB962C8B-B14F-4D97-AF65-F5344CB8AC3E}">
        <p14:creationId xmlns:p14="http://schemas.microsoft.com/office/powerpoint/2010/main" val="38120374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91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I took Jesus as my </a:t>
            </a:r>
            <a:r>
              <a:rPr lang="en-US" sz="5400" b="1" dirty="0" err="1">
                <a:latin typeface="CMG Sans" panose="00000500000000000000" pitchFamily="2" charset="0"/>
              </a:rPr>
              <a:t>Saviour</a:t>
            </a:r>
            <a:r>
              <a:rPr lang="en-US" sz="5400" b="1" dirty="0">
                <a:latin typeface="CMG Sans" panose="00000500000000000000" pitchFamily="2" charset="0"/>
              </a:rPr>
              <a:t>,</a:t>
            </a:r>
          </a:p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You take Him too!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0DEB6-AF71-45EE-A7FE-4B294877D2F5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Verse 2-3</a:t>
            </a:r>
          </a:p>
        </p:txBody>
      </p:sp>
    </p:spTree>
    <p:extLst>
      <p:ext uri="{BB962C8B-B14F-4D97-AF65-F5344CB8AC3E}">
        <p14:creationId xmlns:p14="http://schemas.microsoft.com/office/powerpoint/2010/main" val="30598780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91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Look away beyond</a:t>
            </a:r>
          </a:p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the blue (horizon)!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0DEB6-AF71-45EE-A7FE-4B294877D2F5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Verse 2 - 4</a:t>
            </a:r>
          </a:p>
        </p:txBody>
      </p:sp>
    </p:spTree>
    <p:extLst>
      <p:ext uri="{BB962C8B-B14F-4D97-AF65-F5344CB8AC3E}">
        <p14:creationId xmlns:p14="http://schemas.microsoft.com/office/powerpoint/2010/main" val="31894502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91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Do Lord, oh Do Lord,</a:t>
            </a:r>
          </a:p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Do You remember me?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0DEB6-AF71-45EE-A7FE-4B294877D2F5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Chorus 3 - 1</a:t>
            </a:r>
          </a:p>
        </p:txBody>
      </p:sp>
    </p:spTree>
    <p:extLst>
      <p:ext uri="{BB962C8B-B14F-4D97-AF65-F5344CB8AC3E}">
        <p14:creationId xmlns:p14="http://schemas.microsoft.com/office/powerpoint/2010/main" val="30721580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91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Do Lord, oh Do Lord,</a:t>
            </a:r>
          </a:p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Do You remember me?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0DEB6-AF71-45EE-A7FE-4B294877D2F5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Chorus 3 - 2</a:t>
            </a:r>
          </a:p>
        </p:txBody>
      </p:sp>
    </p:spTree>
    <p:extLst>
      <p:ext uri="{BB962C8B-B14F-4D97-AF65-F5344CB8AC3E}">
        <p14:creationId xmlns:p14="http://schemas.microsoft.com/office/powerpoint/2010/main" val="33989207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91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Do Lord, oh Do Lord,</a:t>
            </a:r>
          </a:p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Do You remember me?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0DEB6-AF71-45EE-A7FE-4B294877D2F5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Chorus 3 - 3</a:t>
            </a:r>
          </a:p>
        </p:txBody>
      </p:sp>
    </p:spTree>
    <p:extLst>
      <p:ext uri="{BB962C8B-B14F-4D97-AF65-F5344CB8AC3E}">
        <p14:creationId xmlns:p14="http://schemas.microsoft.com/office/powerpoint/2010/main" val="268063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14000"/>
              </a:lnSpc>
              <a:defRPr sz="5400" b="1">
                <a:latin typeface="CMG Sans" panose="00000500000000000000" pitchFamily="2" charset="0"/>
              </a:defRPr>
            </a:lvl1pPr>
          </a:lstStyle>
          <a:p>
            <a:r>
              <a:rPr lang="en-US" dirty="0"/>
              <a:t>I’m singing all the way,</a:t>
            </a:r>
          </a:p>
          <a:p>
            <a:r>
              <a:rPr lang="en-US" dirty="0"/>
              <a:t>Sun shining every day--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A7B8C3-E969-4EB1-B634-C3140547F30A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Chorus 1 - 3</a:t>
            </a:r>
          </a:p>
        </p:txBody>
      </p:sp>
    </p:spTree>
    <p:extLst>
      <p:ext uri="{BB962C8B-B14F-4D97-AF65-F5344CB8AC3E}">
        <p14:creationId xmlns:p14="http://schemas.microsoft.com/office/powerpoint/2010/main" val="34873701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91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Look away beyond</a:t>
            </a:r>
          </a:p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the blue (horizon)!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0DEB6-AF71-45EE-A7FE-4B294877D2F5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Chorus 3 - 4</a:t>
            </a:r>
          </a:p>
        </p:txBody>
      </p:sp>
    </p:spTree>
    <p:extLst>
      <p:ext uri="{BB962C8B-B14F-4D97-AF65-F5344CB8AC3E}">
        <p14:creationId xmlns:p14="http://schemas.microsoft.com/office/powerpoint/2010/main" val="17100196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91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If you can’t bear the cross,</a:t>
            </a:r>
          </a:p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Then you can’t wear the crown!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0DEB6-AF71-45EE-A7FE-4B294877D2F5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Verse 3-1</a:t>
            </a:r>
          </a:p>
        </p:txBody>
      </p:sp>
    </p:spTree>
    <p:extLst>
      <p:ext uri="{BB962C8B-B14F-4D97-AF65-F5344CB8AC3E}">
        <p14:creationId xmlns:p14="http://schemas.microsoft.com/office/powerpoint/2010/main" val="27952495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91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If you can’t bear the cross,</a:t>
            </a:r>
          </a:p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Then you can’t wear the crown!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0DEB6-AF71-45EE-A7FE-4B294877D2F5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Verse 3-2</a:t>
            </a:r>
          </a:p>
        </p:txBody>
      </p:sp>
    </p:spTree>
    <p:extLst>
      <p:ext uri="{BB962C8B-B14F-4D97-AF65-F5344CB8AC3E}">
        <p14:creationId xmlns:p14="http://schemas.microsoft.com/office/powerpoint/2010/main" val="28133833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91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If you can’t bear the cross,</a:t>
            </a:r>
          </a:p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Then you can’t wear the crown!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0DEB6-AF71-45EE-A7FE-4B294877D2F5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Verse 3-3</a:t>
            </a:r>
          </a:p>
        </p:txBody>
      </p:sp>
    </p:spTree>
    <p:extLst>
      <p:ext uri="{BB962C8B-B14F-4D97-AF65-F5344CB8AC3E}">
        <p14:creationId xmlns:p14="http://schemas.microsoft.com/office/powerpoint/2010/main" val="14884852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91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Look away beyond</a:t>
            </a:r>
          </a:p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the blue (horizon)!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0DEB6-AF71-45EE-A7FE-4B294877D2F5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Verse 3 - 4</a:t>
            </a:r>
          </a:p>
        </p:txBody>
      </p:sp>
    </p:spTree>
    <p:extLst>
      <p:ext uri="{BB962C8B-B14F-4D97-AF65-F5344CB8AC3E}">
        <p14:creationId xmlns:p14="http://schemas.microsoft.com/office/powerpoint/2010/main" val="42946556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91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Do Lord, oh Do Lord,</a:t>
            </a:r>
          </a:p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Do You remember me?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0DEB6-AF71-45EE-A7FE-4B294877D2F5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Chorus 4 - 1</a:t>
            </a:r>
          </a:p>
        </p:txBody>
      </p:sp>
    </p:spTree>
    <p:extLst>
      <p:ext uri="{BB962C8B-B14F-4D97-AF65-F5344CB8AC3E}">
        <p14:creationId xmlns:p14="http://schemas.microsoft.com/office/powerpoint/2010/main" val="42424974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91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Do Lord, oh Do Lord,</a:t>
            </a:r>
          </a:p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Do You remember me?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0DEB6-AF71-45EE-A7FE-4B294877D2F5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Chorus 4 - 2</a:t>
            </a:r>
          </a:p>
        </p:txBody>
      </p:sp>
    </p:spTree>
    <p:extLst>
      <p:ext uri="{BB962C8B-B14F-4D97-AF65-F5344CB8AC3E}">
        <p14:creationId xmlns:p14="http://schemas.microsoft.com/office/powerpoint/2010/main" val="19320118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91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Do Lord, oh Do Lord,</a:t>
            </a:r>
          </a:p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Do You remember me?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0DEB6-AF71-45EE-A7FE-4B294877D2F5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Chorus 4 - 3</a:t>
            </a:r>
          </a:p>
        </p:txBody>
      </p:sp>
    </p:spTree>
    <p:extLst>
      <p:ext uri="{BB962C8B-B14F-4D97-AF65-F5344CB8AC3E}">
        <p14:creationId xmlns:p14="http://schemas.microsoft.com/office/powerpoint/2010/main" val="5401112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91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Look away beyond</a:t>
            </a:r>
          </a:p>
          <a:p>
            <a:pPr algn="ctr">
              <a:lnSpc>
                <a:spcPct val="114000"/>
              </a:lnSpc>
            </a:pPr>
            <a:r>
              <a:rPr lang="en-US" sz="5400" b="1" dirty="0">
                <a:latin typeface="CMG Sans" panose="00000500000000000000" pitchFamily="2" charset="0"/>
              </a:rPr>
              <a:t>the blue (horizon)!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0DEB6-AF71-45EE-A7FE-4B294877D2F5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Chorus 4 - 4</a:t>
            </a:r>
          </a:p>
        </p:txBody>
      </p:sp>
    </p:spTree>
    <p:extLst>
      <p:ext uri="{BB962C8B-B14F-4D97-AF65-F5344CB8AC3E}">
        <p14:creationId xmlns:p14="http://schemas.microsoft.com/office/powerpoint/2010/main" val="42394819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286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14000"/>
              </a:lnSpc>
              <a:defRPr sz="5400" b="1">
                <a:latin typeface="CMG Sans" panose="00000500000000000000" pitchFamily="2" charset="0"/>
              </a:defRPr>
            </a:lvl1pPr>
          </a:lstStyle>
          <a:p>
            <a:r>
              <a:rPr lang="en-US" dirty="0"/>
              <a:t>So why not come along and </a:t>
            </a:r>
          </a:p>
          <a:p>
            <a:r>
              <a:rPr lang="en-US" dirty="0"/>
              <a:t>Join me on that Zion’s Road?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F449FD-FFC0-44E4-B69A-FF8B549F0A9A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Chorus 1 - 4</a:t>
            </a:r>
          </a:p>
        </p:txBody>
      </p:sp>
    </p:spTree>
    <p:extLst>
      <p:ext uri="{BB962C8B-B14F-4D97-AF65-F5344CB8AC3E}">
        <p14:creationId xmlns:p14="http://schemas.microsoft.com/office/powerpoint/2010/main" val="4053656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710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14000"/>
              </a:lnSpc>
              <a:defRPr sz="5400" b="1">
                <a:latin typeface="CMG Sans" panose="00000500000000000000" pitchFamily="2" charset="0"/>
              </a:defRPr>
            </a:lvl1pPr>
          </a:lstStyle>
          <a:p>
            <a:r>
              <a:rPr lang="en-US" sz="4800" dirty="0"/>
              <a:t>Who’s that walking down the road</a:t>
            </a:r>
          </a:p>
          <a:p>
            <a:r>
              <a:rPr lang="en-US" sz="4800" dirty="0"/>
              <a:t>Carrying such a heavy load?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C42763-6766-45D2-B68C-0970BB4A2778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Verse 1 - 1</a:t>
            </a:r>
          </a:p>
        </p:txBody>
      </p:sp>
    </p:spTree>
    <p:extLst>
      <p:ext uri="{BB962C8B-B14F-4D97-AF65-F5344CB8AC3E}">
        <p14:creationId xmlns:p14="http://schemas.microsoft.com/office/powerpoint/2010/main" val="3844375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645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14000"/>
              </a:lnSpc>
              <a:defRPr sz="5400" b="1">
                <a:latin typeface="CMG Sans" panose="00000500000000000000" pitchFamily="2" charset="0"/>
              </a:defRPr>
            </a:lvl1pPr>
          </a:lstStyle>
          <a:p>
            <a:r>
              <a:rPr lang="en-US" sz="4800" dirty="0"/>
              <a:t>Sinner, lay your burden down</a:t>
            </a:r>
          </a:p>
          <a:p>
            <a:r>
              <a:rPr lang="en-US" sz="4400" dirty="0" err="1"/>
              <a:t>‘Cause</a:t>
            </a:r>
            <a:r>
              <a:rPr lang="en-US" sz="4400" dirty="0"/>
              <a:t> you’re walking on Zion’s Road!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26FA16-967B-449D-B095-B70ABE38FD24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Verse 1 - 2</a:t>
            </a:r>
          </a:p>
        </p:txBody>
      </p:sp>
    </p:spTree>
    <p:extLst>
      <p:ext uri="{BB962C8B-B14F-4D97-AF65-F5344CB8AC3E}">
        <p14:creationId xmlns:p14="http://schemas.microsoft.com/office/powerpoint/2010/main" val="2522254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7840-959C-479B-A05C-AF541992C219}"/>
              </a:ext>
            </a:extLst>
          </p:cNvPr>
          <p:cNvSpPr txBox="1"/>
          <p:nvPr/>
        </p:nvSpPr>
        <p:spPr>
          <a:xfrm>
            <a:off x="202734" y="654342"/>
            <a:ext cx="11786532" cy="191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5400" b="1" dirty="0" err="1">
                <a:latin typeface="CMG Sans" panose="00000500000000000000" pitchFamily="2" charset="0"/>
              </a:rPr>
              <a:t>Walkin</a:t>
            </a:r>
            <a:r>
              <a:rPr lang="en-US" sz="5400" b="1" dirty="0">
                <a:latin typeface="CMG Sans" panose="00000500000000000000" pitchFamily="2" charset="0"/>
              </a:rPr>
              <a:t>’ down Zion’s road,</a:t>
            </a:r>
          </a:p>
          <a:p>
            <a:pPr algn="ctr">
              <a:lnSpc>
                <a:spcPct val="114000"/>
              </a:lnSpc>
            </a:pPr>
            <a:r>
              <a:rPr lang="en-US" sz="5400" b="1" dirty="0" err="1">
                <a:latin typeface="CMG Sans" panose="00000500000000000000" pitchFamily="2" charset="0"/>
              </a:rPr>
              <a:t>Gonna</a:t>
            </a:r>
            <a:r>
              <a:rPr lang="en-US" sz="5400" b="1" dirty="0">
                <a:latin typeface="CMG Sans" panose="00000500000000000000" pitchFamily="2" charset="0"/>
              </a:rPr>
              <a:t> lay down my heavy load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0DEB6-AF71-45EE-A7FE-4B294877D2F5}"/>
              </a:ext>
            </a:extLst>
          </p:cNvPr>
          <p:cNvSpPr txBox="1"/>
          <p:nvPr/>
        </p:nvSpPr>
        <p:spPr>
          <a:xfrm>
            <a:off x="3028426" y="4530163"/>
            <a:ext cx="505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Chorus 2 - 1</a:t>
            </a:r>
          </a:p>
        </p:txBody>
      </p:sp>
    </p:spTree>
    <p:extLst>
      <p:ext uri="{BB962C8B-B14F-4D97-AF65-F5344CB8AC3E}">
        <p14:creationId xmlns:p14="http://schemas.microsoft.com/office/powerpoint/2010/main" val="3949153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879</Words>
  <Application>Microsoft Office PowerPoint</Application>
  <PresentationFormat>Widescreen</PresentationFormat>
  <Paragraphs>173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Arial</vt:lpstr>
      <vt:lpstr>Calibri</vt:lpstr>
      <vt:lpstr>Calibri Light</vt:lpstr>
      <vt:lpstr>CMG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Zarahemla</dc:creator>
  <cp:lastModifiedBy>Zarahemla</cp:lastModifiedBy>
  <cp:revision>10</cp:revision>
  <dcterms:created xsi:type="dcterms:W3CDTF">2020-10-25T22:29:56Z</dcterms:created>
  <dcterms:modified xsi:type="dcterms:W3CDTF">2021-01-25T00:57:09Z</dcterms:modified>
</cp:coreProperties>
</file>