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“Ancient of Days”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Though the nations rage, kingdoms rise and fall,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There is still one King reigning over all.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So I will not fear; for this truth remains;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That my God is the Ancient of Days.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None above Him, none before Him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of time in His hands;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His throne, it shall remain and ever stand.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the power, all the glory, I will trust in His name;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my God is the Ancient of Days. 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“Ancient of Days”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From that cursed cross where He died alone,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When He bore God’s wrath and my sins atoned,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Bursting from the grave and in glory raised;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He’s my Savior, and the Ancient of Days.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None above Him, none before Him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of time in His hands;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His throne, it shall remain and ever stand.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the power, all the glory, I will trust in His name;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my God is the Ancient of Days. </a:t>
            </a:r>
          </a:p>
        </p:txBody>
      </p:sp>
    </p:spTree>
    <p:extLst>
      <p:ext uri="{BB962C8B-B14F-4D97-AF65-F5344CB8AC3E}">
        <p14:creationId xmlns:p14="http://schemas.microsoft.com/office/powerpoint/2010/main" val="424166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“Ancient of Days”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When the dread of night overwhelms my soul,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 will comfort me with the Holy Ghost.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His love is sure, I will sing His praise;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my God is the Ancient of Days.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None above Him, none before Him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of time in His hands;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His throne, it shall remain and ever stand.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the power, all the glory, I will trust in His name;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my God is the Ancient of Days. </a:t>
            </a:r>
          </a:p>
        </p:txBody>
      </p:sp>
    </p:spTree>
    <p:extLst>
      <p:ext uri="{BB962C8B-B14F-4D97-AF65-F5344CB8AC3E}">
        <p14:creationId xmlns:p14="http://schemas.microsoft.com/office/powerpoint/2010/main" val="171187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“Ancient of Days”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Though I may not see what the future brings,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 will watch and wait for the King of Kings.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When He comes again, we’ll be face to face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the presence of the Ancient of Days.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None above Him, none before Him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of time in His hands;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His throne, it shall remain and ever stand.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the power, all the glory, I will trust in His name;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my God is the Ancient of Days. </a:t>
            </a:r>
          </a:p>
        </p:txBody>
      </p:sp>
    </p:spTree>
    <p:extLst>
      <p:ext uri="{BB962C8B-B14F-4D97-AF65-F5344CB8AC3E}">
        <p14:creationId xmlns:p14="http://schemas.microsoft.com/office/powerpoint/2010/main" val="46169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6895</TotalTime>
  <Words>372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</cp:lastModifiedBy>
  <cp:revision>51</cp:revision>
  <dcterms:created xsi:type="dcterms:W3CDTF">2017-06-11T14:47:46Z</dcterms:created>
  <dcterms:modified xsi:type="dcterms:W3CDTF">2020-11-08T16:20:22Z</dcterms:modified>
</cp:coreProperties>
</file>