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3200" u="sng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defRPr>
            </a:lvl1pPr>
          </a:lstStyle>
          <a:p>
            <a:r>
              <a:rPr lang="en-US" dirty="0"/>
              <a:t>“I Will Sing of My Redeemer”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98557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spc="5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defRPr>
            </a:lvl1pPr>
          </a:lstStyle>
          <a:p>
            <a:r>
              <a:rPr lang="en-US" dirty="0"/>
              <a:t>I will sing of my Redeemer</a:t>
            </a:r>
          </a:p>
          <a:p>
            <a:r>
              <a:rPr lang="en-US" dirty="0"/>
              <a:t>And His wondrous love to me;</a:t>
            </a:r>
          </a:p>
          <a:p>
            <a:r>
              <a:rPr lang="en-US" dirty="0"/>
              <a:t>On the cruel cross He suffered,</a:t>
            </a:r>
          </a:p>
          <a:p>
            <a:r>
              <a:rPr lang="en-US" dirty="0"/>
              <a:t>From the curse to set me free;</a:t>
            </a:r>
          </a:p>
          <a:p>
            <a:endParaRPr lang="en-US" dirty="0"/>
          </a:p>
          <a:p>
            <a:r>
              <a:rPr lang="en-US" dirty="0">
                <a:latin typeface="Assistant SemiBold" panose="00000700000000000000" pitchFamily="2" charset="-79"/>
                <a:cs typeface="Assistant SemiBold" panose="00000700000000000000" pitchFamily="2" charset="-79"/>
              </a:rPr>
              <a:t>Sing, O sing, of my Redeemer,</a:t>
            </a:r>
          </a:p>
          <a:p>
            <a:r>
              <a:rPr lang="en-US" dirty="0">
                <a:latin typeface="Assistant SemiBold" panose="00000700000000000000" pitchFamily="2" charset="-79"/>
                <a:cs typeface="Assistant SemiBold" panose="00000700000000000000" pitchFamily="2" charset="-79"/>
              </a:rPr>
              <a:t>With His blood He purchased me;</a:t>
            </a:r>
          </a:p>
          <a:p>
            <a:r>
              <a:rPr lang="en-US" dirty="0">
                <a:latin typeface="Assistant SemiBold" panose="00000700000000000000" pitchFamily="2" charset="-79"/>
                <a:cs typeface="Assistant SemiBold" panose="00000700000000000000" pitchFamily="2" charset="-79"/>
              </a:rPr>
              <a:t>On the cross He sealed my pardon—</a:t>
            </a:r>
          </a:p>
          <a:p>
            <a:r>
              <a:rPr lang="en-US" dirty="0">
                <a:latin typeface="Assistant SemiBold" panose="00000700000000000000" pitchFamily="2" charset="-79"/>
                <a:cs typeface="Assistant SemiBold" panose="00000700000000000000" pitchFamily="2" charset="-79"/>
              </a:rPr>
              <a:t>Paid the debt and made me free!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3200" u="sng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defRPr>
            </a:lvl1pPr>
          </a:lstStyle>
          <a:p>
            <a:r>
              <a:rPr lang="en-US" dirty="0"/>
              <a:t>“I Will Sing of My Redeemer”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98557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spc="5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defRPr>
            </a:lvl1pPr>
          </a:lstStyle>
          <a:p>
            <a:r>
              <a:rPr lang="en-US" dirty="0"/>
              <a:t>I will tell the wondrous story,</a:t>
            </a:r>
          </a:p>
          <a:p>
            <a:r>
              <a:rPr lang="en-US" dirty="0"/>
              <a:t>How, my lost estate to save,</a:t>
            </a:r>
          </a:p>
          <a:p>
            <a:r>
              <a:rPr lang="en-US" dirty="0"/>
              <a:t>In His boundless love and mercy,</a:t>
            </a:r>
          </a:p>
          <a:p>
            <a:r>
              <a:rPr lang="en-US" dirty="0"/>
              <a:t>He the ransom freely gave.</a:t>
            </a:r>
          </a:p>
          <a:p>
            <a:endParaRPr lang="en-US" dirty="0"/>
          </a:p>
          <a:p>
            <a:r>
              <a:rPr lang="en-US" dirty="0">
                <a:latin typeface="Assistant SemiBold" panose="00000700000000000000" pitchFamily="2" charset="-79"/>
                <a:cs typeface="Assistant SemiBold" panose="00000700000000000000" pitchFamily="2" charset="-79"/>
              </a:rPr>
              <a:t>Sing, O sing, of my Redeemer,</a:t>
            </a:r>
          </a:p>
          <a:p>
            <a:r>
              <a:rPr lang="en-US" dirty="0">
                <a:latin typeface="Assistant SemiBold" panose="00000700000000000000" pitchFamily="2" charset="-79"/>
                <a:cs typeface="Assistant SemiBold" panose="00000700000000000000" pitchFamily="2" charset="-79"/>
              </a:rPr>
              <a:t>With His blood He purchased me;</a:t>
            </a:r>
          </a:p>
          <a:p>
            <a:r>
              <a:rPr lang="en-US" dirty="0">
                <a:latin typeface="Assistant SemiBold" panose="00000700000000000000" pitchFamily="2" charset="-79"/>
                <a:cs typeface="Assistant SemiBold" panose="00000700000000000000" pitchFamily="2" charset="-79"/>
              </a:rPr>
              <a:t>On the cross He sealed my pardon—</a:t>
            </a:r>
          </a:p>
          <a:p>
            <a:r>
              <a:rPr lang="en-US" dirty="0">
                <a:latin typeface="Assistant SemiBold" panose="00000700000000000000" pitchFamily="2" charset="-79"/>
                <a:cs typeface="Assistant SemiBold" panose="00000700000000000000" pitchFamily="2" charset="-79"/>
              </a:rPr>
              <a:t>Paid the debt and made me free!</a:t>
            </a:r>
          </a:p>
        </p:txBody>
      </p:sp>
    </p:spTree>
    <p:extLst>
      <p:ext uri="{BB962C8B-B14F-4D97-AF65-F5344CB8AC3E}">
        <p14:creationId xmlns:p14="http://schemas.microsoft.com/office/powerpoint/2010/main" val="2628124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3200" u="sng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defRPr>
            </a:lvl1pPr>
          </a:lstStyle>
          <a:p>
            <a:r>
              <a:rPr lang="en-US" dirty="0"/>
              <a:t>“I Will Sing of My Redeemer”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98557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spc="5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defRPr>
            </a:lvl1pPr>
          </a:lstStyle>
          <a:p>
            <a:r>
              <a:rPr lang="en-US" dirty="0"/>
              <a:t>I will praise my dear Redeemer,</a:t>
            </a:r>
          </a:p>
          <a:p>
            <a:r>
              <a:rPr lang="en-US" dirty="0"/>
              <a:t>His triumphant power I’ll tell,</a:t>
            </a:r>
          </a:p>
          <a:p>
            <a:r>
              <a:rPr lang="en-US" dirty="0"/>
              <a:t>How the victory He giveth</a:t>
            </a:r>
          </a:p>
          <a:p>
            <a:r>
              <a:rPr lang="en-US" dirty="0"/>
              <a:t>Over sin and death and hell.</a:t>
            </a:r>
          </a:p>
          <a:p>
            <a:endParaRPr lang="en-US" dirty="0"/>
          </a:p>
          <a:p>
            <a:r>
              <a:rPr lang="en-US" dirty="0">
                <a:latin typeface="Assistant SemiBold" panose="00000700000000000000" pitchFamily="2" charset="-79"/>
                <a:cs typeface="Assistant SemiBold" panose="00000700000000000000" pitchFamily="2" charset="-79"/>
              </a:rPr>
              <a:t>Sing, O sing, of my Redeemer,</a:t>
            </a:r>
          </a:p>
          <a:p>
            <a:r>
              <a:rPr lang="en-US" dirty="0">
                <a:latin typeface="Assistant SemiBold" panose="00000700000000000000" pitchFamily="2" charset="-79"/>
                <a:cs typeface="Assistant SemiBold" panose="00000700000000000000" pitchFamily="2" charset="-79"/>
              </a:rPr>
              <a:t>With His blood He purchased me;</a:t>
            </a:r>
          </a:p>
          <a:p>
            <a:r>
              <a:rPr lang="en-US" dirty="0">
                <a:latin typeface="Assistant SemiBold" panose="00000700000000000000" pitchFamily="2" charset="-79"/>
                <a:cs typeface="Assistant SemiBold" panose="00000700000000000000" pitchFamily="2" charset="-79"/>
              </a:rPr>
              <a:t>On the cross He sealed my pardon—</a:t>
            </a:r>
          </a:p>
          <a:p>
            <a:r>
              <a:rPr lang="en-US" dirty="0">
                <a:latin typeface="Assistant SemiBold" panose="00000700000000000000" pitchFamily="2" charset="-79"/>
                <a:cs typeface="Assistant SemiBold" panose="00000700000000000000" pitchFamily="2" charset="-79"/>
              </a:rPr>
              <a:t>Paid the debt and made me free!</a:t>
            </a:r>
          </a:p>
        </p:txBody>
      </p:sp>
    </p:spTree>
    <p:extLst>
      <p:ext uri="{BB962C8B-B14F-4D97-AF65-F5344CB8AC3E}">
        <p14:creationId xmlns:p14="http://schemas.microsoft.com/office/powerpoint/2010/main" val="2154786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3200" u="sng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defRPr>
            </a:lvl1pPr>
          </a:lstStyle>
          <a:p>
            <a:r>
              <a:rPr lang="en-US" dirty="0"/>
              <a:t>“I Will Sing of My Redeemer”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98557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spc="5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defRPr>
            </a:lvl1pPr>
          </a:lstStyle>
          <a:p>
            <a:r>
              <a:rPr lang="en-US" dirty="0"/>
              <a:t>I will sing of my Redeemer</a:t>
            </a:r>
          </a:p>
          <a:p>
            <a:r>
              <a:rPr lang="en-US" dirty="0"/>
              <a:t>And his heavenly love to me;</a:t>
            </a:r>
          </a:p>
          <a:p>
            <a:r>
              <a:rPr lang="en-US" dirty="0"/>
              <a:t>He from death to life hath brought me,</a:t>
            </a:r>
          </a:p>
          <a:p>
            <a:r>
              <a:rPr lang="en-US" dirty="0"/>
              <a:t>Son of God with Him to be.</a:t>
            </a:r>
          </a:p>
          <a:p>
            <a:endParaRPr lang="en-US" dirty="0"/>
          </a:p>
          <a:p>
            <a:r>
              <a:rPr lang="en-US" dirty="0">
                <a:latin typeface="Assistant SemiBold" panose="00000700000000000000" pitchFamily="2" charset="-79"/>
                <a:cs typeface="Assistant SemiBold" panose="00000700000000000000" pitchFamily="2" charset="-79"/>
              </a:rPr>
              <a:t>Sing, O sing, of my Redeemer,</a:t>
            </a:r>
          </a:p>
          <a:p>
            <a:r>
              <a:rPr lang="en-US" dirty="0">
                <a:latin typeface="Assistant SemiBold" panose="00000700000000000000" pitchFamily="2" charset="-79"/>
                <a:cs typeface="Assistant SemiBold" panose="00000700000000000000" pitchFamily="2" charset="-79"/>
              </a:rPr>
              <a:t>With His blood He purchased me;</a:t>
            </a:r>
          </a:p>
          <a:p>
            <a:r>
              <a:rPr lang="en-US" dirty="0">
                <a:latin typeface="Assistant SemiBold" panose="00000700000000000000" pitchFamily="2" charset="-79"/>
                <a:cs typeface="Assistant SemiBold" panose="00000700000000000000" pitchFamily="2" charset="-79"/>
              </a:rPr>
              <a:t>On the cross He sealed my pardon—</a:t>
            </a:r>
          </a:p>
          <a:p>
            <a:r>
              <a:rPr lang="en-US" dirty="0">
                <a:latin typeface="Assistant SemiBold" panose="00000700000000000000" pitchFamily="2" charset="-79"/>
                <a:cs typeface="Assistant SemiBold" panose="00000700000000000000" pitchFamily="2" charset="-79"/>
              </a:rPr>
              <a:t>Paid the debt and made me free!</a:t>
            </a:r>
          </a:p>
        </p:txBody>
      </p:sp>
    </p:spTree>
    <p:extLst>
      <p:ext uri="{BB962C8B-B14F-4D97-AF65-F5344CB8AC3E}">
        <p14:creationId xmlns:p14="http://schemas.microsoft.com/office/powerpoint/2010/main" val="1677307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271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Assistant</vt:lpstr>
      <vt:lpstr>Assistant SemiBold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Zarahemla</cp:lastModifiedBy>
  <cp:revision>63</cp:revision>
  <dcterms:created xsi:type="dcterms:W3CDTF">2017-06-11T14:47:46Z</dcterms:created>
  <dcterms:modified xsi:type="dcterms:W3CDTF">2020-11-15T17:34:42Z</dcterms:modified>
</cp:coreProperties>
</file>