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“Israel, Israel,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Israel, Israel, God is calling,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Calling thee from lands of woe;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Babylon the great is falling;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 shall all her towers </a:t>
            </a:r>
            <a:r>
              <a:rPr lang="en-US" sz="3600" dirty="0" err="1">
                <a:solidFill>
                  <a:schemeClr val="bg1"/>
                </a:solidFill>
              </a:rPr>
              <a:t>o’erthrow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Ere His floods of anger flow,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Ere His floods of anger flow.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“Israel, Israel,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Israel, Israel, God is speaking;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 your great deliverer’s voice!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Now a glorious morn is breaking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people of His choice.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within her walls rejoice,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within her walls rejoice.</a:t>
            </a:r>
          </a:p>
        </p:txBody>
      </p:sp>
    </p:spTree>
    <p:extLst>
      <p:ext uri="{BB962C8B-B14F-4D97-AF65-F5344CB8AC3E}">
        <p14:creationId xmlns:p14="http://schemas.microsoft.com/office/powerpoint/2010/main" val="313395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“Israel, Israel,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Israel, angels are descending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celestial worlds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toward man their powers extending,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the saints may homeward fly.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your coming Lord is nigh,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your coming Lord is nigh.</a:t>
            </a:r>
          </a:p>
        </p:txBody>
      </p:sp>
    </p:spTree>
    <p:extLst>
      <p:ext uri="{BB962C8B-B14F-4D97-AF65-F5344CB8AC3E}">
        <p14:creationId xmlns:p14="http://schemas.microsoft.com/office/powerpoint/2010/main" val="335710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“Israel, Israel, God is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Israel, Israel, canst thou linger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Still in error’s gloomy ways?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Mark how judgement’s pointing finger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Justifies no vain delays.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to Zion;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Zion’s walls shall ring with praise;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Zion’s walls shall ring </a:t>
            </a:r>
            <a:r>
              <a:rPr lang="en-US" sz="3600">
                <a:solidFill>
                  <a:schemeClr val="bg1"/>
                </a:solidFill>
              </a:rPr>
              <a:t>with praise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zbav</cp:lastModifiedBy>
  <cp:revision>46</cp:revision>
  <dcterms:created xsi:type="dcterms:W3CDTF">2017-06-11T14:47:46Z</dcterms:created>
  <dcterms:modified xsi:type="dcterms:W3CDTF">2017-08-27T14:48:14Z</dcterms:modified>
</cp:coreProperties>
</file>