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“Sovereign and Transforming Grace”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Sovereign and Transforming Grace!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invoke Thy quickening power;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Reign the spirit of this place;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 the purpose of this hour.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and Creative Light!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invoke Thy kindling ray;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Dawn upon our spirits’ night;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Turn our darkness into day.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“Sovereign and Transforming Grace”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the anxious soul impart,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Hope, all other hopes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Stir the dull and hardened heart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 longing and a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Work in all, in all renew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Day by day the life divine;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our wills to Thee subdue;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our hearts to </a:t>
            </a:r>
            <a:r>
              <a:rPr lang="en-US" sz="3600">
                <a:solidFill>
                  <a:schemeClr val="bg1"/>
                </a:solidFill>
              </a:rPr>
              <a:t>Thee incline.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zbav</cp:lastModifiedBy>
  <cp:revision>48</cp:revision>
  <dcterms:created xsi:type="dcterms:W3CDTF">2017-06-11T14:47:46Z</dcterms:created>
  <dcterms:modified xsi:type="dcterms:W3CDTF">2017-08-27T14:51:42Z</dcterms:modified>
</cp:coreProperties>
</file>