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Morning Guilds the Skies”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448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When morning guilds the skies,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heart, awaking, cries—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Alike at work and prayer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To Jesus I repair—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Morning Guilds the Skies”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448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Let Earth’s wide circle round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joyful notes resound—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Let air and sea and sky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From depth to height reply—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praised!</a:t>
            </a:r>
          </a:p>
        </p:txBody>
      </p:sp>
    </p:spTree>
    <p:extLst>
      <p:ext uri="{BB962C8B-B14F-4D97-AF65-F5344CB8AC3E}">
        <p14:creationId xmlns:p14="http://schemas.microsoft.com/office/powerpoint/2010/main" val="231456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“When Morning Guilds the Skies”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448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Be this, while life is mine,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My canticle divine—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praised!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this, the eternal song,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Through all the ages long—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May Jesus Christ be praised!</a:t>
            </a:r>
          </a:p>
        </p:txBody>
      </p:sp>
    </p:spTree>
    <p:extLst>
      <p:ext uri="{BB962C8B-B14F-4D97-AF65-F5344CB8AC3E}">
        <p14:creationId xmlns:p14="http://schemas.microsoft.com/office/powerpoint/2010/main" val="32172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zbav</cp:lastModifiedBy>
  <cp:revision>34</cp:revision>
  <dcterms:created xsi:type="dcterms:W3CDTF">2017-06-11T14:47:46Z</dcterms:created>
  <dcterms:modified xsi:type="dcterms:W3CDTF">2017-08-20T16:42:45Z</dcterms:modified>
</cp:coreProperties>
</file>