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>
        <p:scale>
          <a:sx n="80" d="100"/>
          <a:sy n="80" d="100"/>
        </p:scale>
        <p:origin x="18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945-FDB9-714E-8D04-194FAE99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4487-BBB3-E942-9FA0-746E3FA7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6055-295A-104B-8171-5C9E2E19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7BD1-4194-8249-9AF0-F2800710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DE59-F4F3-E84E-984C-78DDA73A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D07-924B-C349-BECF-0F49C4C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19153-7B67-A241-900D-98C09AF1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C8B6-926B-0841-A82E-42565B2D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3F28-16C3-5A4A-8FA9-DAC6BFC7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2B2D-5FEC-E745-B7FD-367FFBD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1BF23-CD0B-8445-95E7-986368D5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F0EA1-14C3-6E46-8B7E-7F4DBE8A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ADA5-3DAF-D942-9701-A815FF00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B3CB-13F6-2A49-9A73-E1C601D4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AF7E-8E72-3E47-8A8C-D338FAAC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39CF-A76F-2943-81F4-2F4A4918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D14E-4145-9340-B01E-647FA237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AEA8-DBB1-3F43-8887-1978AE7C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70F1-C939-7443-A63B-F49FABA5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AD5F-10E6-9A4F-8156-C34D93A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49E6-818B-6F4F-9AED-C5629F1D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507A-D1A1-F840-B035-7F37D11E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71DF-2817-0448-8739-631CD625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F219-1230-0F41-9D8C-89C8A299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DB02-5F75-0946-A188-F7F8D6DF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E68A-8DD0-C549-990D-7B3C8BF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7D99-2ECF-F348-8581-3C350769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02EC-8F57-FB46-9ED3-E8C3F9A6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738CC-A5F3-ED47-A39E-788CF8B7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8D62E-A3A7-F04B-B69B-ABAEADDC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96467-2A56-E545-80F3-4012B96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E138-216A-F849-B730-6B782D6E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E68C-E52F-4A4C-8AA5-F25FFEB9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B65A-D130-AE4F-9BBC-EB2A658B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B16DB-8D4C-C648-B00A-5F088D583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90B3F-367A-4446-B666-781081C70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4727D-41C4-8641-A02C-D528E718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00BA1-5C1B-8E4C-B18E-37515BB8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A76A-0618-4048-930A-531DE3D4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4979-1A51-AE4F-BE90-05272E5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F6C20-81D3-A141-93EF-A3701A83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1797E-8D1C-7147-9105-E845C678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D5E0B-FAE6-C14F-B2F9-54F0A3F7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0AE2-F4A3-4943-8445-01660887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1022E-4E41-224E-98A7-E058B1F1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A310-2B35-4948-9967-D01ADF55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9537-9801-704C-ACD0-5951D6BE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035E-0E38-0B40-8473-F5B8481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8280F-12A2-2447-A75C-B05C5CFB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917D-2467-AB40-8E13-0632B8FE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5A64-6E01-904E-8D20-2F21FEA6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90170-06B5-354D-9ACE-196C8E8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992-30AE-3B46-BB58-0DC37AE8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C341E-C4EA-1B41-A9D9-CEFA110A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C4AB-9A55-4341-9343-18679E13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F9EA-E6D0-2C49-B176-849AE254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FEA9-2E99-994B-BE76-C710E04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7C05-5B95-AF4C-A3E9-83AB6547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84DD7-DCF5-504E-8942-E0C405AB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18CC-2CFD-0146-8AE3-5D253F7D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4E02-8DB1-9C4F-A979-F54C8EECC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5B76-3822-DF46-BA84-301BCA562953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7684-EFC9-B745-B1D2-573849CB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EAEC-C5E4-DF4C-A613-DB7B85C18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3E3A-07DA-E94E-A5B7-9D4B6D82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5F394E6-8249-2546-A7CC-64E5DB08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Luke 2:15-16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406057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Sunday School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Ministry of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13196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Luke 2:17-20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72346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Janet Forth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Ministry of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61964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Matthew 3:1-2, 8-11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83986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Men’s Quartet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Ministry of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305556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Matthew 3:24, III Nephi 4:51-52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327000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649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“To Us a Child of Hope is Born”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Ashley Gault, pianist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98389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Matthew 24:32, D&amp;C 65:1c-d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31807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Men’s Quartet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Ministry of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7181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416842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Elder Abraham Forth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/ Invocation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08632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Revelation 1:7, D&amp;C 34:6c-d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150615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649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“Hark, the Herald Angels Sing!”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Ashley Gault, pianist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78396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High Priest Brad Gault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Benediction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6719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John 1:1-4, Genesis 5:44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34569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“Praise the Lord!”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Ashley Gault, pianist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11758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Ether 1:77-78, Mosiah 1:97,100,102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06050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Luke 2:4-7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55576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Men’s Quartet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Ministry of Music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26894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73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Luke 2:8-14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Scripture 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182719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A6B5762-BBD0-664E-9893-D8D214DD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52" r="2737" b="15040"/>
          <a:stretch/>
        </p:blipFill>
        <p:spPr>
          <a:xfrm>
            <a:off x="0" y="3969946"/>
            <a:ext cx="12192000" cy="274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14510-B849-9048-BBC0-D046E830C6FF}"/>
              </a:ext>
            </a:extLst>
          </p:cNvPr>
          <p:cNvSpPr txBox="1"/>
          <p:nvPr/>
        </p:nvSpPr>
        <p:spPr>
          <a:xfrm>
            <a:off x="368716" y="5608802"/>
            <a:ext cx="668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“Angels We Have Heard on High”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ECDBD-2DF0-7849-95E5-54D767497568}"/>
              </a:ext>
            </a:extLst>
          </p:cNvPr>
          <p:cNvSpPr txBox="1"/>
          <p:nvPr/>
        </p:nvSpPr>
        <p:spPr>
          <a:xfrm>
            <a:off x="1042736" y="6193577"/>
            <a:ext cx="5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Ashley Gault, pianist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10A45-58C4-7E4B-8DB9-0C999BDACF98}"/>
              </a:ext>
            </a:extLst>
          </p:cNvPr>
          <p:cNvSpPr txBox="1"/>
          <p:nvPr/>
        </p:nvSpPr>
        <p:spPr>
          <a:xfrm>
            <a:off x="9657346" y="5465167"/>
            <a:ext cx="232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ench Script MT" panose="03020402040607040605" pitchFamily="66" charset="77"/>
              </a:rPr>
              <a:t>2018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Zarahemla Branch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hristmas Card  II" pitchFamily="2" charset="0"/>
              </a:rPr>
              <a:t>Christmas Program</a:t>
            </a:r>
          </a:p>
        </p:txBody>
      </p:sp>
    </p:spTree>
    <p:extLst>
      <p:ext uri="{BB962C8B-B14F-4D97-AF65-F5344CB8AC3E}">
        <p14:creationId xmlns:p14="http://schemas.microsoft.com/office/powerpoint/2010/main" val="13841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251</Words>
  <Application>Microsoft Macintosh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Christmas Card  II</vt:lpstr>
      <vt:lpstr>French Script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12</cp:revision>
  <dcterms:created xsi:type="dcterms:W3CDTF">2018-12-16T23:03:47Z</dcterms:created>
  <dcterms:modified xsi:type="dcterms:W3CDTF">2018-12-17T00:45:57Z</dcterms:modified>
</cp:coreProperties>
</file>