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016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FFFFF"/>
    <a:srgbClr val="A69688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3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4368898"/>
            <a:ext cx="9144000" cy="1060352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TextBox 7"/>
          <p:cNvSpPr txBox="1"/>
          <p:nvPr/>
        </p:nvSpPr>
        <p:spPr>
          <a:xfrm>
            <a:off x="508000" y="1172858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u="sng" dirty="0">
                <a:solidFill>
                  <a:schemeClr val="bg1"/>
                </a:solidFill>
              </a:rPr>
              <a:t>Zarahemla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C6AED-DAF8-4AAB-84B6-F0682F7D944A}"/>
              </a:ext>
            </a:extLst>
          </p:cNvPr>
          <p:cNvSpPr/>
          <p:nvPr/>
        </p:nvSpPr>
        <p:spPr>
          <a:xfrm flipV="1">
            <a:off x="508000" y="285751"/>
            <a:ext cx="9144000" cy="45127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14E6B-B44C-4E94-8F09-16950680C490}"/>
              </a:ext>
            </a:extLst>
          </p:cNvPr>
          <p:cNvSpPr txBox="1"/>
          <p:nvPr/>
        </p:nvSpPr>
        <p:spPr>
          <a:xfrm>
            <a:off x="503032" y="2385431"/>
            <a:ext cx="91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</a:rPr>
              <a:t>We are experiencing technical difficulties.</a:t>
            </a:r>
          </a:p>
          <a:p>
            <a:pPr algn="ctr"/>
            <a:endParaRPr lang="en-US" sz="2700" dirty="0">
              <a:solidFill>
                <a:schemeClr val="bg1"/>
              </a:solidFill>
            </a:endParaRPr>
          </a:p>
          <a:p>
            <a:pPr algn="ctr"/>
            <a:r>
              <a:rPr lang="en-US" sz="2700" dirty="0">
                <a:solidFill>
                  <a:schemeClr val="bg1"/>
                </a:solidFill>
              </a:rPr>
              <a:t>We will return shortly.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BCC33-2F4D-466D-98E1-5D90FEE9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57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B1C0EE-8C72-4DFC-9AB3-D386827869D3}"/>
              </a:ext>
            </a:extLst>
          </p:cNvPr>
          <p:cNvSpPr txBox="1"/>
          <p:nvPr/>
        </p:nvSpPr>
        <p:spPr>
          <a:xfrm>
            <a:off x="3328574" y="908246"/>
            <a:ext cx="3502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0446-92CF-498D-8F1B-5BB468F47C58}"/>
              </a:ext>
            </a:extLst>
          </p:cNvPr>
          <p:cNvSpPr txBox="1"/>
          <p:nvPr/>
        </p:nvSpPr>
        <p:spPr>
          <a:xfrm>
            <a:off x="2391314" y="2136038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Deacon Andrew Canfield, Preaching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2391314" y="2996486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Elder David Bronson, Presiding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B52D2-E406-4116-9FC5-FD821C000529}"/>
              </a:ext>
            </a:extLst>
          </p:cNvPr>
          <p:cNvSpPr/>
          <p:nvPr/>
        </p:nvSpPr>
        <p:spPr>
          <a:xfrm>
            <a:off x="508000" y="4806757"/>
            <a:ext cx="9144000" cy="622495"/>
          </a:xfrm>
          <a:prstGeom prst="rect">
            <a:avLst/>
          </a:prstGeom>
          <a:gradFill>
            <a:gsLst>
              <a:gs pos="0">
                <a:srgbClr val="998675">
                  <a:alpha val="50000"/>
                </a:srgbClr>
              </a:gs>
              <a:gs pos="50000">
                <a:srgbClr val="A69688"/>
              </a:gs>
              <a:gs pos="100000">
                <a:srgbClr val="998675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CDF13-5E1B-4F54-80B0-11777316C6AD}"/>
              </a:ext>
            </a:extLst>
          </p:cNvPr>
          <p:cNvSpPr txBox="1"/>
          <p:nvPr/>
        </p:nvSpPr>
        <p:spPr>
          <a:xfrm>
            <a:off x="2391314" y="4806755"/>
            <a:ext cx="5377375" cy="51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August 26, 2018</a:t>
            </a:r>
          </a:p>
        </p:txBody>
      </p:sp>
    </p:spTree>
    <p:extLst>
      <p:ext uri="{BB962C8B-B14F-4D97-AF65-F5344CB8AC3E}">
        <p14:creationId xmlns:p14="http://schemas.microsoft.com/office/powerpoint/2010/main" val="39092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BDFDB-D1AD-FD48-8006-0FD339A2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" t="5836" b="10602"/>
          <a:stretch/>
        </p:blipFill>
        <p:spPr>
          <a:xfrm>
            <a:off x="508000" y="285751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62E8E8-EA0A-4243-8622-F8976E437EBF}"/>
              </a:ext>
            </a:extLst>
          </p:cNvPr>
          <p:cNvSpPr/>
          <p:nvPr/>
        </p:nvSpPr>
        <p:spPr>
          <a:xfrm>
            <a:off x="508000" y="285751"/>
            <a:ext cx="9144000" cy="5143501"/>
          </a:xfrm>
          <a:prstGeom prst="rect">
            <a:avLst/>
          </a:prstGeom>
          <a:solidFill>
            <a:srgbClr val="212121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E8F53-B8FF-9C44-B323-2A86F0B36AC5}"/>
              </a:ext>
            </a:extLst>
          </p:cNvPr>
          <p:cNvSpPr txBox="1"/>
          <p:nvPr/>
        </p:nvSpPr>
        <p:spPr>
          <a:xfrm>
            <a:off x="3524406" y="2545878"/>
            <a:ext cx="311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ristina" panose="03060402040406080204" pitchFamily="66" charset="77"/>
              </a:rPr>
              <a:t>Zarahemla Branch</a:t>
            </a:r>
          </a:p>
        </p:txBody>
      </p:sp>
    </p:spTree>
    <p:extLst>
      <p:ext uri="{BB962C8B-B14F-4D97-AF65-F5344CB8AC3E}">
        <p14:creationId xmlns:p14="http://schemas.microsoft.com/office/powerpoint/2010/main" val="18156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BDFDB-D1AD-FD48-8006-0FD339A2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" t="5836" b="10602"/>
          <a:stretch/>
        </p:blipFill>
        <p:spPr>
          <a:xfrm>
            <a:off x="-3" y="0"/>
            <a:ext cx="10178475" cy="57253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DE37B12-54D6-7241-B11B-8DFA71180D4F}"/>
              </a:ext>
            </a:extLst>
          </p:cNvPr>
          <p:cNvGrpSpPr/>
          <p:nvPr/>
        </p:nvGrpSpPr>
        <p:grpSpPr>
          <a:xfrm>
            <a:off x="-9237" y="-5196"/>
            <a:ext cx="10178475" cy="5725392"/>
            <a:chOff x="-508004" y="0"/>
            <a:chExt cx="10178475" cy="57253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62E8E8-EA0A-4243-8622-F8976E437EBF}"/>
                </a:ext>
              </a:extLst>
            </p:cNvPr>
            <p:cNvSpPr/>
            <p:nvPr/>
          </p:nvSpPr>
          <p:spPr>
            <a:xfrm>
              <a:off x="-508004" y="0"/>
              <a:ext cx="10178475" cy="5725392"/>
            </a:xfrm>
            <a:prstGeom prst="rect">
              <a:avLst/>
            </a:prstGeom>
            <a:solidFill>
              <a:srgbClr val="212121">
                <a:alpha val="7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7E8F53-B8FF-9C44-B323-2A86F0B36AC5}"/>
                </a:ext>
              </a:extLst>
            </p:cNvPr>
            <p:cNvSpPr txBox="1"/>
            <p:nvPr/>
          </p:nvSpPr>
          <p:spPr>
            <a:xfrm>
              <a:off x="2616355" y="1917211"/>
              <a:ext cx="3911291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Pristina" panose="03060402040406080204" pitchFamily="66" charset="77"/>
                </a:rPr>
                <a:t>Zarahemla Branch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1794B7-EE3A-4B46-A1D2-5B3EF40ACAA1}"/>
                </a:ext>
              </a:extLst>
            </p:cNvPr>
            <p:cNvSpPr txBox="1"/>
            <p:nvPr/>
          </p:nvSpPr>
          <p:spPr>
            <a:xfrm>
              <a:off x="390293" y="2792582"/>
              <a:ext cx="83634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Due to a congregational prayer service, this morning’s broadcast will</a:t>
              </a:r>
            </a:p>
            <a:p>
              <a:pPr algn="ctr"/>
              <a:r>
                <a:rPr lang="en-US" sz="21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</a:rPr>
                <a:t>not begin until 10:15 AM CST.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2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51</Words>
  <Application>Microsoft Macintosh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Pristina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40</cp:revision>
  <dcterms:created xsi:type="dcterms:W3CDTF">2017-06-11T14:47:46Z</dcterms:created>
  <dcterms:modified xsi:type="dcterms:W3CDTF">2018-11-04T15:19:59Z</dcterms:modified>
</cp:coreProperties>
</file>